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6" r:id="rId4"/>
    <p:sldId id="270" r:id="rId5"/>
    <p:sldId id="257" r:id="rId6"/>
    <p:sldId id="274" r:id="rId7"/>
    <p:sldId id="271" r:id="rId8"/>
    <p:sldId id="267" r:id="rId9"/>
    <p:sldId id="268" r:id="rId10"/>
    <p:sldId id="258" r:id="rId11"/>
    <p:sldId id="272" r:id="rId12"/>
    <p:sldId id="269" r:id="rId13"/>
    <p:sldId id="273" r:id="rId14"/>
    <p:sldId id="259" r:id="rId15"/>
    <p:sldId id="260" r:id="rId16"/>
    <p:sldId id="262" r:id="rId17"/>
    <p:sldId id="263" r:id="rId18"/>
    <p:sldId id="265" r:id="rId19"/>
    <p:sldId id="264" r:id="rId20"/>
    <p:sldId id="275" r:id="rId21"/>
    <p:sldId id="277" r:id="rId22"/>
    <p:sldId id="278" r:id="rId23"/>
    <p:sldId id="279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1281" autoAdjust="0"/>
  </p:normalViewPr>
  <p:slideViewPr>
    <p:cSldViewPr snapToObjects="1">
      <p:cViewPr>
        <p:scale>
          <a:sx n="150" d="100"/>
          <a:sy n="150" d="100"/>
        </p:scale>
        <p:origin x="-5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754A-3CAA-4364-AC26-FA40C41670EB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1A95-DD8B-4AF3-A045-0ABA59441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7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B1A95-DD8B-4AF3-A045-0ABA594419F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3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71.png"/><Relationship Id="rId18" Type="http://schemas.openxmlformats.org/officeDocument/2006/relationships/image" Target="../media/image44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5" Type="http://schemas.openxmlformats.org/officeDocument/2006/relationships/image" Target="../media/image291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Relationship Id="rId14" Type="http://schemas.openxmlformats.org/officeDocument/2006/relationships/image" Target="../media/image2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5.png"/><Relationship Id="rId3" Type="http://schemas.openxmlformats.org/officeDocument/2006/relationships/image" Target="../media/image431.png"/><Relationship Id="rId7" Type="http://schemas.openxmlformats.org/officeDocument/2006/relationships/image" Target="../media/image130.png"/><Relationship Id="rId12" Type="http://schemas.openxmlformats.org/officeDocument/2006/relationships/image" Target="../media/image24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47.png"/><Relationship Id="rId10" Type="http://schemas.openxmlformats.org/officeDocument/2006/relationships/image" Target="../media/image220.png"/><Relationship Id="rId4" Type="http://schemas.openxmlformats.org/officeDocument/2006/relationships/image" Target="../media/image180.png"/><Relationship Id="rId9" Type="http://schemas.openxmlformats.org/officeDocument/2006/relationships/image" Target="../media/image210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60.png"/><Relationship Id="rId7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270.png"/><Relationship Id="rId9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9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48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90.png"/><Relationship Id="rId18" Type="http://schemas.openxmlformats.org/officeDocument/2006/relationships/image" Target="../media/image56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521.png"/><Relationship Id="rId17" Type="http://schemas.openxmlformats.org/officeDocument/2006/relationships/image" Target="../media/image551.png"/><Relationship Id="rId2" Type="http://schemas.openxmlformats.org/officeDocument/2006/relationships/image" Target="../media/image390.png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5" Type="http://schemas.openxmlformats.org/officeDocument/2006/relationships/image" Target="../media/image531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600.png"/><Relationship Id="rId7" Type="http://schemas.openxmlformats.org/officeDocument/2006/relationships/image" Target="../media/image15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5.png"/><Relationship Id="rId5" Type="http://schemas.openxmlformats.org/officeDocument/2006/relationships/image" Target="../media/image140.png"/><Relationship Id="rId10" Type="http://schemas.openxmlformats.org/officeDocument/2006/relationships/image" Target="../media/image64.png"/><Relationship Id="rId4" Type="http://schemas.openxmlformats.org/officeDocument/2006/relationships/image" Target="../media/image61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70.png"/><Relationship Id="rId3" Type="http://schemas.openxmlformats.org/officeDocument/2006/relationships/image" Target="../media/image610.png"/><Relationship Id="rId7" Type="http://schemas.openxmlformats.org/officeDocument/2006/relationships/image" Target="../media/image150.png"/><Relationship Id="rId12" Type="http://schemas.openxmlformats.org/officeDocument/2006/relationships/image" Target="../media/image69.png"/><Relationship Id="rId2" Type="http://schemas.openxmlformats.org/officeDocument/2006/relationships/image" Target="../media/image600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50.png"/><Relationship Id="rId5" Type="http://schemas.openxmlformats.org/officeDocument/2006/relationships/image" Target="../media/image140.png"/><Relationship Id="rId15" Type="http://schemas.openxmlformats.org/officeDocument/2006/relationships/image" Target="../media/image67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70.png"/><Relationship Id="rId3" Type="http://schemas.openxmlformats.org/officeDocument/2006/relationships/image" Target="../media/image610.png"/><Relationship Id="rId7" Type="http://schemas.openxmlformats.org/officeDocument/2006/relationships/image" Target="../media/image150.png"/><Relationship Id="rId12" Type="http://schemas.openxmlformats.org/officeDocument/2006/relationships/image" Target="../media/image69.png"/><Relationship Id="rId2" Type="http://schemas.openxmlformats.org/officeDocument/2006/relationships/image" Target="../media/image600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50.png"/><Relationship Id="rId5" Type="http://schemas.openxmlformats.org/officeDocument/2006/relationships/image" Target="../media/image140.png"/><Relationship Id="rId15" Type="http://schemas.openxmlformats.org/officeDocument/2006/relationships/image" Target="../media/image67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70.png"/><Relationship Id="rId18" Type="http://schemas.openxmlformats.org/officeDocument/2006/relationships/image" Target="../media/image74.png"/><Relationship Id="rId3" Type="http://schemas.openxmlformats.org/officeDocument/2006/relationships/image" Target="../media/image610.png"/><Relationship Id="rId7" Type="http://schemas.openxmlformats.org/officeDocument/2006/relationships/image" Target="../media/image150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" Type="http://schemas.openxmlformats.org/officeDocument/2006/relationships/image" Target="../media/image600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50.png"/><Relationship Id="rId5" Type="http://schemas.openxmlformats.org/officeDocument/2006/relationships/image" Target="../media/image140.png"/><Relationship Id="rId15" Type="http://schemas.openxmlformats.org/officeDocument/2006/relationships/image" Target="../media/image67.png"/><Relationship Id="rId10" Type="http://schemas.openxmlformats.org/officeDocument/2006/relationships/image" Target="../media/image64.png"/><Relationship Id="rId19" Type="http://schemas.openxmlformats.org/officeDocument/2006/relationships/image" Target="../media/image75.png"/><Relationship Id="rId9" Type="http://schemas.openxmlformats.org/officeDocument/2006/relationships/image" Target="../media/image63.png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13" Type="http://schemas.openxmlformats.org/officeDocument/2006/relationships/image" Target="../media/image291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2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71.png"/><Relationship Id="rId5" Type="http://schemas.openxmlformats.org/officeDocument/2006/relationships/image" Target="../media/image140.png"/><Relationship Id="rId15" Type="http://schemas.openxmlformats.org/officeDocument/2006/relationships/image" Target="../media/image75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Relationship Id="rId1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7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8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2.png"/><Relationship Id="rId7" Type="http://schemas.openxmlformats.org/officeDocument/2006/relationships/image" Target="../media/image29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91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2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71.png"/><Relationship Id="rId5" Type="http://schemas.openxmlformats.org/officeDocument/2006/relationships/image" Target="../media/image140.png"/><Relationship Id="rId15" Type="http://schemas.openxmlformats.org/officeDocument/2006/relationships/image" Target="../media/image31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Relationship Id="rId14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2288" y="655558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90872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65703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92288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592289" y="1839251"/>
            <a:ext cx="49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8" y="1839251"/>
            <a:ext cx="162000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5400000">
            <a:off x="1904579" y="3275958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Ellipse 65"/>
          <p:cNvSpPr/>
          <p:nvPr/>
        </p:nvSpPr>
        <p:spPr>
          <a:xfrm>
            <a:off x="1172007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Ellipse 66"/>
          <p:cNvSpPr/>
          <p:nvPr/>
        </p:nvSpPr>
        <p:spPr>
          <a:xfrm>
            <a:off x="1782265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69" name="Ellipse 68"/>
          <p:cNvSpPr/>
          <p:nvPr/>
        </p:nvSpPr>
        <p:spPr>
          <a:xfrm>
            <a:off x="2280313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Ellipse 69"/>
          <p:cNvSpPr/>
          <p:nvPr/>
        </p:nvSpPr>
        <p:spPr>
          <a:xfrm>
            <a:off x="2890571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71" name="Ellipse 70"/>
          <p:cNvSpPr/>
          <p:nvPr/>
        </p:nvSpPr>
        <p:spPr>
          <a:xfrm>
            <a:off x="1785933" y="231028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8" name="Ellipse 77"/>
          <p:cNvSpPr/>
          <p:nvPr/>
        </p:nvSpPr>
        <p:spPr>
          <a:xfrm>
            <a:off x="1778615" y="258911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en arc 81"/>
          <p:cNvCxnSpPr/>
          <p:nvPr/>
        </p:nvCxnSpPr>
        <p:spPr>
          <a:xfrm>
            <a:off x="1389657" y="1910278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/>
          <p:nvPr/>
        </p:nvCxnSpPr>
        <p:spPr>
          <a:xfrm>
            <a:off x="2498235" y="1918490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>
            <a:off x="1941698" y="2443555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avec flèche 51"/>
          <p:cNvCxnSpPr/>
          <p:nvPr/>
        </p:nvCxnSpPr>
        <p:spPr>
          <a:xfrm flipV="1">
            <a:off x="3127618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8817" y="1378114"/>
            <a:ext cx="2705755" cy="655979"/>
            <a:chOff x="4958584" y="3440648"/>
            <a:chExt cx="2705755" cy="655979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83375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6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970452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5400000" flipV="1">
            <a:off x="1125840" y="1822238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avec flèche 65"/>
          <p:cNvCxnSpPr/>
          <p:nvPr/>
        </p:nvCxnSpPr>
        <p:spPr>
          <a:xfrm>
            <a:off x="2055702" y="137558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77421" y="692696"/>
            <a:ext cx="1065161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9033" y="1628220"/>
            <a:ext cx="2156592" cy="43262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978870" y="1161205"/>
            <a:ext cx="1063712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046434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4"/>
            <a:endCxn id="56" idx="0"/>
          </p:cNvCxnSpPr>
          <p:nvPr/>
        </p:nvCxnSpPr>
        <p:spPr>
          <a:xfrm flipV="1">
            <a:off x="979033" y="1628220"/>
            <a:ext cx="2156592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975529" y="2168017"/>
            <a:ext cx="0" cy="166562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22726" y="3261103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692696"/>
            <a:ext cx="0" cy="272798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109" idx="0"/>
          </p:cNvCxnSpPr>
          <p:nvPr/>
        </p:nvCxnSpPr>
        <p:spPr>
          <a:xfrm flipV="1">
            <a:off x="2045661" y="2168152"/>
            <a:ext cx="2673" cy="142219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39917" y="578671"/>
            <a:ext cx="0" cy="2850329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56" idx="2"/>
            <a:endCxn id="56" idx="0"/>
          </p:cNvCxnSpPr>
          <p:nvPr/>
        </p:nvCxnSpPr>
        <p:spPr>
          <a:xfrm flipV="1">
            <a:off x="3135625" y="1628220"/>
            <a:ext cx="0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-398859" y="3261103"/>
            <a:ext cx="2748775" cy="1724662"/>
          </a:xfrm>
          <a:prstGeom prst="arc">
            <a:avLst>
              <a:gd name="adj1" fmla="val 16200000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975529" y="3590340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>
            <a:off x="869016" y="2168017"/>
            <a:ext cx="2328528" cy="3236830"/>
          </a:xfrm>
          <a:prstGeom prst="arc">
            <a:avLst>
              <a:gd name="adj1" fmla="val 16231979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H="1">
            <a:off x="962411" y="2168157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835195" y="1275551"/>
            <a:ext cx="1096356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rectangle 118"/>
          <p:cNvSpPr/>
          <p:nvPr/>
        </p:nvSpPr>
        <p:spPr>
          <a:xfrm flipV="1">
            <a:off x="3836810" y="2135353"/>
            <a:ext cx="1092182" cy="30572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3836644" y="11315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36644" y="1744061"/>
            <a:ext cx="1094907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928992" y="1273427"/>
            <a:ext cx="0" cy="47046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eur droit 126"/>
          <p:cNvCxnSpPr/>
          <p:nvPr/>
        </p:nvCxnSpPr>
        <p:spPr>
          <a:xfrm flipH="1">
            <a:off x="3751864" y="127555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>
            <a:off x="3836808" y="1990137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780500" y="21328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9" idx="4"/>
            <a:endCxn id="119" idx="0"/>
          </p:cNvCxnSpPr>
          <p:nvPr/>
        </p:nvCxnSpPr>
        <p:spPr>
          <a:xfrm flipH="1">
            <a:off x="3836810" y="2135353"/>
            <a:ext cx="1092182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19" idx="2"/>
            <a:endCxn id="119" idx="0"/>
          </p:cNvCxnSpPr>
          <p:nvPr/>
        </p:nvCxnSpPr>
        <p:spPr>
          <a:xfrm>
            <a:off x="3836810" y="2135353"/>
            <a:ext cx="0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152"/>
          <p:cNvCxnSpPr/>
          <p:nvPr/>
        </p:nvCxnSpPr>
        <p:spPr>
          <a:xfrm flipV="1">
            <a:off x="4931551" y="790464"/>
            <a:ext cx="0" cy="1919753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982369" cy="992303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0800000" flipH="1" flipV="1">
            <a:off x="517501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5274473" y="1771257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73" y="1771257"/>
                <a:ext cx="266227" cy="215444"/>
              </a:xfrm>
              <a:prstGeom prst="rect">
                <a:avLst/>
              </a:prstGeom>
              <a:blipFill rotWithShape="1">
                <a:blip r:embed="rId13"/>
                <a:stretch>
                  <a:fillRect t="-8571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H="1">
            <a:off x="2519248" y="1268532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66640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>
            <a:off x="2411760" y="719487"/>
            <a:ext cx="0" cy="54927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71804" y="663336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 droit 62"/>
          <p:cNvCxnSpPr/>
          <p:nvPr/>
        </p:nvCxnSpPr>
        <p:spPr>
          <a:xfrm flipH="1">
            <a:off x="2519248" y="728946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605624" y="719487"/>
            <a:ext cx="0" cy="5490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860002" y="1484784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02" y="1484784"/>
                <a:ext cx="26372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1688006" y="64412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/>
          <p:cNvCxnSpPr/>
          <p:nvPr/>
        </p:nvCxnSpPr>
        <p:spPr>
          <a:xfrm>
            <a:off x="2072047" y="719487"/>
            <a:ext cx="33919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1831165" y="558753"/>
                <a:ext cx="305917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65" y="558753"/>
                <a:ext cx="305917" cy="23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H="1">
            <a:off x="959395" y="1597758"/>
            <a:ext cx="7256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115616" y="1413356"/>
                <a:ext cx="3766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413356"/>
                <a:ext cx="376642" cy="215444"/>
              </a:xfrm>
              <a:prstGeom prst="rect">
                <a:avLst/>
              </a:prstGeom>
              <a:blipFill>
                <a:blip r:embed="rId12"/>
                <a:stretch>
                  <a:fillRect l="-6452" t="-74286" r="-43548" b="-1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9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H="1">
            <a:off x="2519248" y="1268532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>
            <a:off x="2411760" y="719487"/>
            <a:ext cx="0" cy="54927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71804" y="663336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 droit 62"/>
          <p:cNvCxnSpPr/>
          <p:nvPr/>
        </p:nvCxnSpPr>
        <p:spPr>
          <a:xfrm flipH="1">
            <a:off x="2519248" y="728946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605624" y="719487"/>
            <a:ext cx="0" cy="5490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1688006" y="64412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/>
          <p:cNvCxnSpPr/>
          <p:nvPr/>
        </p:nvCxnSpPr>
        <p:spPr>
          <a:xfrm>
            <a:off x="2072047" y="719487"/>
            <a:ext cx="33919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H="1">
            <a:off x="959395" y="1755749"/>
            <a:ext cx="7256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en arc 2"/>
          <p:cNvCxnSpPr/>
          <p:nvPr/>
        </p:nvCxnSpPr>
        <p:spPr>
          <a:xfrm>
            <a:off x="1290407" y="121088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403648" y="1179658"/>
            <a:ext cx="0" cy="1818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965159" y="1161623"/>
            <a:ext cx="42726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1024122" y="973436"/>
                <a:ext cx="2617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" y="973436"/>
                <a:ext cx="26173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345430" y="1046779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30" y="1046779"/>
                <a:ext cx="275717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1210825" y="131493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41" name="Ellipse 40"/>
          <p:cNvSpPr/>
          <p:nvPr/>
        </p:nvSpPr>
        <p:spPr>
          <a:xfrm>
            <a:off x="1925515" y="132438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8366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H="1">
            <a:off x="2519248" y="1268532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84" y="885554"/>
                <a:ext cx="266548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>
            <a:off x="2411760" y="719487"/>
            <a:ext cx="0" cy="54927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71804" y="663336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 droit 62"/>
          <p:cNvCxnSpPr/>
          <p:nvPr/>
        </p:nvCxnSpPr>
        <p:spPr>
          <a:xfrm flipH="1">
            <a:off x="2519248" y="728946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605624" y="719487"/>
            <a:ext cx="0" cy="5490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1688006" y="64412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/>
          <p:cNvCxnSpPr/>
          <p:nvPr/>
        </p:nvCxnSpPr>
        <p:spPr>
          <a:xfrm>
            <a:off x="2072047" y="719487"/>
            <a:ext cx="33919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H="1">
            <a:off x="959395" y="1755749"/>
            <a:ext cx="7256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en arc 2"/>
          <p:cNvCxnSpPr/>
          <p:nvPr/>
        </p:nvCxnSpPr>
        <p:spPr>
          <a:xfrm>
            <a:off x="1864996" y="121088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978237" y="1179658"/>
            <a:ext cx="0" cy="1818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971600" y="1172710"/>
            <a:ext cx="10066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1173097" y="973436"/>
                <a:ext cx="2617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97" y="973436"/>
                <a:ext cx="26173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920019" y="1046779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19" y="1046779"/>
                <a:ext cx="275717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41" name="Ellipse 40"/>
          <p:cNvSpPr/>
          <p:nvPr/>
        </p:nvSpPr>
        <p:spPr>
          <a:xfrm>
            <a:off x="2195977" y="1385064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110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H="1">
            <a:off x="2627784" y="1268532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681020" y="885554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20" y="885554"/>
                <a:ext cx="266548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" y="1268532"/>
                <a:ext cx="273858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>
            <a:off x="2411760" y="719487"/>
            <a:ext cx="0" cy="54927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71804" y="663336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3" name="Connecteur droit 62"/>
          <p:cNvCxnSpPr/>
          <p:nvPr/>
        </p:nvCxnSpPr>
        <p:spPr>
          <a:xfrm flipH="1">
            <a:off x="2627784" y="728946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14160" y="719487"/>
            <a:ext cx="0" cy="5490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43" y="1802644"/>
                <a:ext cx="26372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9" y="1277342"/>
                <a:ext cx="27719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1688006" y="64412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5" y="786419"/>
                <a:ext cx="303545" cy="23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/>
          <p:cNvCxnSpPr/>
          <p:nvPr/>
        </p:nvCxnSpPr>
        <p:spPr>
          <a:xfrm>
            <a:off x="2072047" y="719487"/>
            <a:ext cx="33919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10" y="440740"/>
                <a:ext cx="305917" cy="23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H="1">
            <a:off x="959395" y="1755749"/>
            <a:ext cx="7256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8" y="1450386"/>
                <a:ext cx="263726" cy="3219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en arc 2"/>
          <p:cNvCxnSpPr/>
          <p:nvPr/>
        </p:nvCxnSpPr>
        <p:spPr>
          <a:xfrm>
            <a:off x="2289904" y="916295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 flipV="1">
            <a:off x="2408900" y="894950"/>
            <a:ext cx="0" cy="18184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339752" y="985727"/>
            <a:ext cx="0" cy="28280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1173097" y="973436"/>
                <a:ext cx="2617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97" y="973436"/>
                <a:ext cx="261738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072047" y="83133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47" y="831335"/>
                <a:ext cx="275717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5" y="1273984"/>
                <a:ext cx="27251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50" y="511510"/>
                <a:ext cx="280654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494271" y="111494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41" name="Ellipse 40"/>
          <p:cNvSpPr/>
          <p:nvPr/>
        </p:nvSpPr>
        <p:spPr>
          <a:xfrm>
            <a:off x="2453429" y="77547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638032" y="1015461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2" y="1015461"/>
                <a:ext cx="258532" cy="215444"/>
              </a:xfrm>
              <a:prstGeom prst="rect">
                <a:avLst/>
              </a:prstGeom>
              <a:blipFill>
                <a:blip r:embed="rId17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3595028" y="553944"/>
                <a:ext cx="3057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28" y="553944"/>
                <a:ext cx="305725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036554" y="1283334"/>
                <a:ext cx="3068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54" y="1283334"/>
                <a:ext cx="306879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 rot="16200000">
            <a:off x="3110274" y="709084"/>
            <a:ext cx="573472" cy="575028"/>
            <a:chOff x="3110274" y="709084"/>
            <a:chExt cx="573472" cy="575028"/>
          </a:xfrm>
        </p:grpSpPr>
        <p:cxnSp>
          <p:nvCxnSpPr>
            <p:cNvPr id="46" name="Connecteur droit avec flèche 45"/>
            <p:cNvCxnSpPr/>
            <p:nvPr/>
          </p:nvCxnSpPr>
          <p:spPr>
            <a:xfrm>
              <a:off x="3180378" y="1217476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rot="16200000">
              <a:off x="2925227" y="96076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3110274" y="1150839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 flipV="1">
              <a:off x="3154050" y="1194616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951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0835" y="1745200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5" y="1745200"/>
                <a:ext cx="26372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 rot="5400000">
            <a:off x="2984221" y="1182282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en arc 2"/>
          <p:cNvCxnSpPr/>
          <p:nvPr/>
        </p:nvCxnSpPr>
        <p:spPr>
          <a:xfrm>
            <a:off x="2291304" y="1584464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051720" y="1686961"/>
            <a:ext cx="42667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39250" y="1268532"/>
            <a:ext cx="1397" cy="31593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939703" y="144407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03" y="1444079"/>
                <a:ext cx="264688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67766" y="1579239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6" y="1579239"/>
                <a:ext cx="27571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Ellipse 53"/>
          <p:cNvSpPr/>
          <p:nvPr/>
        </p:nvSpPr>
        <p:spPr>
          <a:xfrm>
            <a:off x="1806429" y="161823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670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280123" y="3270354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5" name="Ellipse 24"/>
          <p:cNvSpPr/>
          <p:nvPr/>
        </p:nvSpPr>
        <p:spPr>
          <a:xfrm>
            <a:off x="1937053" y="325464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98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717676" y="1851397"/>
            <a:ext cx="14204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305917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305917" cy="230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899592" y="188640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/>
          <p:nvPr/>
        </p:nvCxnSpPr>
        <p:spPr>
          <a:xfrm>
            <a:off x="1688006" y="64412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757387" y="461073"/>
                <a:ext cx="30354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87" y="461073"/>
                <a:ext cx="303545" cy="23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55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iangle rectangle 55"/>
          <p:cNvSpPr/>
          <p:nvPr/>
        </p:nvSpPr>
        <p:spPr>
          <a:xfrm flipV="1">
            <a:off x="965200" y="2587131"/>
            <a:ext cx="2166640" cy="379701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215297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1340768"/>
            <a:ext cx="0" cy="64807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215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58108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59705" y="25767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56" idx="4"/>
            <a:endCxn id="56" idx="0"/>
          </p:cNvCxnSpPr>
          <p:nvPr/>
        </p:nvCxnSpPr>
        <p:spPr>
          <a:xfrm flipH="1">
            <a:off x="965200" y="2587131"/>
            <a:ext cx="2166640" cy="37970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3131840" y="1554986"/>
            <a:ext cx="0" cy="28983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 rot="5400000">
            <a:off x="2984221" y="1182282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en arc 2"/>
          <p:cNvCxnSpPr/>
          <p:nvPr/>
        </p:nvCxnSpPr>
        <p:spPr>
          <a:xfrm>
            <a:off x="2291304" y="147674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051720" y="1579239"/>
            <a:ext cx="42667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39250" y="1268532"/>
            <a:ext cx="1397" cy="31593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Ellipse 53"/>
          <p:cNvSpPr/>
          <p:nvPr/>
        </p:nvSpPr>
        <p:spPr>
          <a:xfrm>
            <a:off x="1806429" y="161823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9213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riangle rectangle 61"/>
          <p:cNvSpPr/>
          <p:nvPr/>
        </p:nvSpPr>
        <p:spPr>
          <a:xfrm>
            <a:off x="2600649" y="2703720"/>
            <a:ext cx="534977" cy="21265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79035" y="1631883"/>
            <a:ext cx="1619835" cy="428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77421" y="692696"/>
            <a:ext cx="2154419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>
            <a:off x="979036" y="2422439"/>
            <a:ext cx="1621613" cy="49393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161205"/>
            <a:ext cx="215675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46850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979036" y="1628800"/>
            <a:ext cx="1619834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98870" y="1157816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  <m:r>
                        <a:rPr lang="fr-FR" sz="800" b="0" i="1" smtClean="0">
                          <a:latin typeface="Cambria Math"/>
                        </a:rPr>
                        <m:t>+</m:t>
                      </m:r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8870" y="1628800"/>
            <a:ext cx="0" cy="43713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0"/>
            <a:endCxn id="62" idx="2"/>
          </p:cNvCxnSpPr>
          <p:nvPr/>
        </p:nvCxnSpPr>
        <p:spPr>
          <a:xfrm>
            <a:off x="979036" y="2422439"/>
            <a:ext cx="1621613" cy="49393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5527" y="22636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19219" y="291720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2" idx="0"/>
          </p:cNvCxnSpPr>
          <p:nvPr/>
        </p:nvCxnSpPr>
        <p:spPr>
          <a:xfrm>
            <a:off x="2600649" y="2703720"/>
            <a:ext cx="0" cy="21856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1140464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2" idx="0"/>
            <a:endCxn id="62" idx="4"/>
          </p:cNvCxnSpPr>
          <p:nvPr/>
        </p:nvCxnSpPr>
        <p:spPr>
          <a:xfrm>
            <a:off x="2600649" y="2703720"/>
            <a:ext cx="534977" cy="21265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h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8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766</Words>
  <Application>Microsoft Office PowerPoint</Application>
  <PresentationFormat>Affichage à l'écran (4:3)</PresentationFormat>
  <Paragraphs>294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71</cp:revision>
  <dcterms:created xsi:type="dcterms:W3CDTF">2015-09-06T19:25:23Z</dcterms:created>
  <dcterms:modified xsi:type="dcterms:W3CDTF">2016-09-13T12:04:47Z</dcterms:modified>
</cp:coreProperties>
</file>