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8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17/07/2016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17/07/2016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17/07/2016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17/07/2016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17/07/2016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Connecteur droit 93"/>
          <p:cNvCxnSpPr/>
          <p:nvPr/>
        </p:nvCxnSpPr>
        <p:spPr>
          <a:xfrm>
            <a:off x="4646637" y="3274713"/>
            <a:ext cx="0" cy="1055007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559496" y="548680"/>
            <a:ext cx="648072" cy="1425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775520" y="980728"/>
            <a:ext cx="2880320" cy="56104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1775520" y="980728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775520" y="1541768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2207568" y="548680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2207568" y="1541768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1769647" y="980642"/>
            <a:ext cx="2880360" cy="656212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80360" h="656212">
                <a:moveTo>
                  <a:pt x="0" y="892"/>
                </a:moveTo>
                <a:cubicBezTo>
                  <a:pt x="975360" y="-16888"/>
                  <a:pt x="2087880" y="232032"/>
                  <a:pt x="2880360" y="656212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Forme libre 24"/>
          <p:cNvSpPr/>
          <p:nvPr/>
        </p:nvSpPr>
        <p:spPr>
          <a:xfrm>
            <a:off x="1771699" y="1538116"/>
            <a:ext cx="2699861" cy="615887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35580"/>
              <a:gd name="connsiteY0" fmla="*/ 1238 h 580358"/>
              <a:gd name="connsiteX1" fmla="*/ 2735580 w 2735580"/>
              <a:gd name="connsiteY1" fmla="*/ 580358 h 580358"/>
              <a:gd name="connsiteX0" fmla="*/ 0 w 2699861"/>
              <a:gd name="connsiteY0" fmla="*/ 1049 h 615887"/>
              <a:gd name="connsiteX1" fmla="*/ 2699861 w 2699861"/>
              <a:gd name="connsiteY1" fmla="*/ 615887 h 6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9861" h="615887">
                <a:moveTo>
                  <a:pt x="0" y="1049"/>
                </a:moveTo>
                <a:cubicBezTo>
                  <a:pt x="975360" y="-16731"/>
                  <a:pt x="1907381" y="191707"/>
                  <a:pt x="2699861" y="615887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 rot="1080000">
            <a:off x="4560912" y="1620727"/>
            <a:ext cx="0" cy="554818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e libre 29"/>
          <p:cNvSpPr/>
          <p:nvPr/>
        </p:nvSpPr>
        <p:spPr>
          <a:xfrm>
            <a:off x="1766276" y="1259805"/>
            <a:ext cx="2794635" cy="623000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94635"/>
              <a:gd name="connsiteY0" fmla="*/ 1017 h 623000"/>
              <a:gd name="connsiteX1" fmla="*/ 2794635 w 2794635"/>
              <a:gd name="connsiteY1" fmla="*/ 623000 h 6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635" h="623000">
                <a:moveTo>
                  <a:pt x="0" y="1017"/>
                </a:moveTo>
                <a:cubicBezTo>
                  <a:pt x="975360" y="-16763"/>
                  <a:pt x="2002155" y="198820"/>
                  <a:pt x="2794635" y="623000"/>
                </a:cubicBezTo>
              </a:path>
            </a:pathLst>
          </a:custGeom>
          <a:ln w="952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31" name="Connecteur droit 30"/>
          <p:cNvCxnSpPr/>
          <p:nvPr/>
        </p:nvCxnSpPr>
        <p:spPr>
          <a:xfrm>
            <a:off x="1631504" y="1266918"/>
            <a:ext cx="3168352" cy="0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2495600" y="989499"/>
            <a:ext cx="0" cy="546235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211880" y="989499"/>
            <a:ext cx="0" cy="546235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3935760" y="987450"/>
            <a:ext cx="0" cy="546235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2567608" y="1196752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rot="5400000">
            <a:off x="2530033" y="1159177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3287688" y="1196752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rot="5400000">
            <a:off x="3250113" y="1159177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4007768" y="1196752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5400000">
            <a:off x="3970193" y="1159177"/>
            <a:ext cx="0" cy="75150"/>
          </a:xfrm>
          <a:prstGeom prst="line">
            <a:avLst/>
          </a:prstGeom>
          <a:ln w="95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rot="240000">
            <a:off x="2494889" y="1025070"/>
            <a:ext cx="0" cy="546235"/>
          </a:xfrm>
          <a:prstGeom prst="line">
            <a:avLst/>
          </a:prstGeom>
          <a:ln w="952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rot="840000">
            <a:off x="3935760" y="1350739"/>
            <a:ext cx="0" cy="546235"/>
          </a:xfrm>
          <a:prstGeom prst="line">
            <a:avLst/>
          </a:prstGeom>
          <a:ln w="952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rot="660000">
            <a:off x="3209827" y="1135858"/>
            <a:ext cx="0" cy="546235"/>
          </a:xfrm>
          <a:prstGeom prst="line">
            <a:avLst/>
          </a:prstGeom>
          <a:ln w="9525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e 52"/>
          <p:cNvGrpSpPr/>
          <p:nvPr/>
        </p:nvGrpSpPr>
        <p:grpSpPr>
          <a:xfrm rot="900000">
            <a:off x="3948245" y="1547027"/>
            <a:ext cx="75150" cy="75150"/>
            <a:chOff x="4085018" y="1349152"/>
            <a:chExt cx="75150" cy="75150"/>
          </a:xfrm>
        </p:grpSpPr>
        <p:cxnSp>
          <p:nvCxnSpPr>
            <p:cNvPr id="51" name="Connecteur droit 50"/>
            <p:cNvCxnSpPr/>
            <p:nvPr/>
          </p:nvCxnSpPr>
          <p:spPr>
            <a:xfrm>
              <a:off x="4160168" y="1349152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 rot="5400000">
              <a:off x="4122593" y="1311577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/>
          <p:cNvGrpSpPr/>
          <p:nvPr/>
        </p:nvGrpSpPr>
        <p:grpSpPr>
          <a:xfrm rot="900000">
            <a:off x="3214349" y="1332207"/>
            <a:ext cx="75150" cy="75150"/>
            <a:chOff x="4085018" y="1349152"/>
            <a:chExt cx="75150" cy="75150"/>
          </a:xfrm>
        </p:grpSpPr>
        <p:cxnSp>
          <p:nvCxnSpPr>
            <p:cNvPr id="55" name="Connecteur droit 54"/>
            <p:cNvCxnSpPr/>
            <p:nvPr/>
          </p:nvCxnSpPr>
          <p:spPr>
            <a:xfrm>
              <a:off x="4160168" y="1349152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rot="5400000">
              <a:off x="4122593" y="1311577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e 56"/>
          <p:cNvGrpSpPr/>
          <p:nvPr/>
        </p:nvGrpSpPr>
        <p:grpSpPr>
          <a:xfrm rot="540000">
            <a:off x="2498387" y="1216557"/>
            <a:ext cx="75150" cy="75150"/>
            <a:chOff x="4085018" y="1349152"/>
            <a:chExt cx="75150" cy="75150"/>
          </a:xfrm>
        </p:grpSpPr>
        <p:cxnSp>
          <p:nvCxnSpPr>
            <p:cNvPr id="58" name="Connecteur droit 57"/>
            <p:cNvCxnSpPr/>
            <p:nvPr/>
          </p:nvCxnSpPr>
          <p:spPr>
            <a:xfrm>
              <a:off x="4160168" y="1349152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/>
            <p:cNvCxnSpPr/>
            <p:nvPr/>
          </p:nvCxnSpPr>
          <p:spPr>
            <a:xfrm rot="5400000">
              <a:off x="4122593" y="1311577"/>
              <a:ext cx="0" cy="75150"/>
            </a:xfrm>
            <a:prstGeom prst="line">
              <a:avLst/>
            </a:prstGeom>
            <a:ln w="9525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1559496" y="2716432"/>
            <a:ext cx="648072" cy="14251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1775520" y="3148480"/>
            <a:ext cx="2880320" cy="56104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1775520" y="3148480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775520" y="3709520"/>
            <a:ext cx="28803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207568" y="2716432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2207568" y="3709520"/>
            <a:ext cx="0" cy="432048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orme libre 61"/>
          <p:cNvSpPr/>
          <p:nvPr/>
        </p:nvSpPr>
        <p:spPr>
          <a:xfrm>
            <a:off x="1769647" y="3148394"/>
            <a:ext cx="2880360" cy="656212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80360" h="656212">
                <a:moveTo>
                  <a:pt x="0" y="892"/>
                </a:moveTo>
                <a:cubicBezTo>
                  <a:pt x="975360" y="-16888"/>
                  <a:pt x="2087880" y="232032"/>
                  <a:pt x="2880360" y="656212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Forme libre 62"/>
          <p:cNvSpPr/>
          <p:nvPr/>
        </p:nvSpPr>
        <p:spPr>
          <a:xfrm>
            <a:off x="1771699" y="3705868"/>
            <a:ext cx="2699861" cy="615887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35580"/>
              <a:gd name="connsiteY0" fmla="*/ 1238 h 580358"/>
              <a:gd name="connsiteX1" fmla="*/ 2735580 w 2735580"/>
              <a:gd name="connsiteY1" fmla="*/ 580358 h 580358"/>
              <a:gd name="connsiteX0" fmla="*/ 0 w 2699861"/>
              <a:gd name="connsiteY0" fmla="*/ 1049 h 615887"/>
              <a:gd name="connsiteX1" fmla="*/ 2699861 w 2699861"/>
              <a:gd name="connsiteY1" fmla="*/ 615887 h 61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99861" h="615887">
                <a:moveTo>
                  <a:pt x="0" y="1049"/>
                </a:moveTo>
                <a:cubicBezTo>
                  <a:pt x="975360" y="-16731"/>
                  <a:pt x="1907381" y="191707"/>
                  <a:pt x="2699861" y="615887"/>
                </a:cubicBezTo>
              </a:path>
            </a:pathLst>
          </a:cu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rot="1080000">
            <a:off x="4560912" y="3788479"/>
            <a:ext cx="0" cy="554818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orme libre 87"/>
          <p:cNvSpPr/>
          <p:nvPr/>
        </p:nvSpPr>
        <p:spPr>
          <a:xfrm>
            <a:off x="1792445" y="3427557"/>
            <a:ext cx="2794635" cy="623000"/>
          </a:xfrm>
          <a:custGeom>
            <a:avLst/>
            <a:gdLst>
              <a:gd name="connsiteX0" fmla="*/ 0 w 2880360"/>
              <a:gd name="connsiteY0" fmla="*/ 0 h 655320"/>
              <a:gd name="connsiteX1" fmla="*/ 2880360 w 2880360"/>
              <a:gd name="connsiteY1" fmla="*/ 655320 h 655320"/>
              <a:gd name="connsiteX0" fmla="*/ 0 w 2880360"/>
              <a:gd name="connsiteY0" fmla="*/ 506 h 655826"/>
              <a:gd name="connsiteX1" fmla="*/ 2880360 w 2880360"/>
              <a:gd name="connsiteY1" fmla="*/ 655826 h 655826"/>
              <a:gd name="connsiteX0" fmla="*/ 0 w 2880360"/>
              <a:gd name="connsiteY0" fmla="*/ 892 h 656212"/>
              <a:gd name="connsiteX1" fmla="*/ 2880360 w 2880360"/>
              <a:gd name="connsiteY1" fmla="*/ 656212 h 656212"/>
              <a:gd name="connsiteX0" fmla="*/ 0 w 2794635"/>
              <a:gd name="connsiteY0" fmla="*/ 1017 h 623000"/>
              <a:gd name="connsiteX1" fmla="*/ 2794635 w 2794635"/>
              <a:gd name="connsiteY1" fmla="*/ 623000 h 62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94635" h="623000">
                <a:moveTo>
                  <a:pt x="0" y="1017"/>
                </a:moveTo>
                <a:cubicBezTo>
                  <a:pt x="975360" y="-16763"/>
                  <a:pt x="2002155" y="198820"/>
                  <a:pt x="2794635" y="623000"/>
                </a:cubicBezTo>
              </a:path>
            </a:pathLst>
          </a:custGeom>
          <a:ln w="9525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9" name="Connecteur droit 88"/>
          <p:cNvCxnSpPr/>
          <p:nvPr/>
        </p:nvCxnSpPr>
        <p:spPr>
          <a:xfrm>
            <a:off x="1677473" y="3432778"/>
            <a:ext cx="3168352" cy="0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4724269" y="2671573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269" y="2671573"/>
                <a:ext cx="156068" cy="215444"/>
              </a:xfrm>
              <a:prstGeom prst="rect">
                <a:avLst/>
              </a:prstGeom>
              <a:blipFill>
                <a:blip r:embed="rId2"/>
                <a:stretch>
                  <a:fillRect l="-26923" r="-19231" b="-2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Flèche vers le bas 90"/>
          <p:cNvSpPr/>
          <p:nvPr/>
        </p:nvSpPr>
        <p:spPr>
          <a:xfrm>
            <a:off x="4534599" y="3239547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Flèche vers le bas 91"/>
          <p:cNvSpPr/>
          <p:nvPr/>
        </p:nvSpPr>
        <p:spPr>
          <a:xfrm>
            <a:off x="4534599" y="2583422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/>
              <p:cNvSpPr txBox="1"/>
              <p:nvPr/>
            </p:nvSpPr>
            <p:spPr>
              <a:xfrm>
                <a:off x="4757588" y="3321278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88" y="3321278"/>
                <a:ext cx="156068" cy="215444"/>
              </a:xfrm>
              <a:prstGeom prst="rect">
                <a:avLst/>
              </a:prstGeom>
              <a:blipFill>
                <a:blip r:embed="rId2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eur droit 94"/>
          <p:cNvCxnSpPr/>
          <p:nvPr/>
        </p:nvCxnSpPr>
        <p:spPr>
          <a:xfrm>
            <a:off x="4570032" y="4021776"/>
            <a:ext cx="0" cy="307944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4570032" y="4364886"/>
            <a:ext cx="76605" cy="218"/>
          </a:xfrm>
          <a:prstGeom prst="line">
            <a:avLst/>
          </a:prstGeom>
          <a:ln w="952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4486134" y="4364886"/>
            <a:ext cx="76605" cy="218"/>
          </a:xfrm>
          <a:prstGeom prst="line">
            <a:avLst/>
          </a:prstGeom>
          <a:ln w="9525">
            <a:solidFill>
              <a:srgbClr val="C00000"/>
            </a:solidFill>
            <a:prstDash val="lgDash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H="1" flipV="1">
            <a:off x="4647664" y="4364668"/>
            <a:ext cx="76605" cy="218"/>
          </a:xfrm>
          <a:prstGeom prst="line">
            <a:avLst/>
          </a:prstGeom>
          <a:ln w="9525">
            <a:solidFill>
              <a:srgbClr val="C00000"/>
            </a:solidFill>
            <a:prstDash val="lgDash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646637" y="4184943"/>
                <a:ext cx="37561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37" y="4184943"/>
                <a:ext cx="375616" cy="169277"/>
              </a:xfrm>
              <a:prstGeom prst="rect">
                <a:avLst/>
              </a:prstGeom>
              <a:blipFill>
                <a:blip r:embed="rId3"/>
                <a:stretch>
                  <a:fillRect l="-8065" r="-8065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4750581" y="517463"/>
                <a:ext cx="1560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581" y="517463"/>
                <a:ext cx="156068" cy="215444"/>
              </a:xfrm>
              <a:prstGeom prst="rect">
                <a:avLst/>
              </a:prstGeom>
              <a:blipFill>
                <a:blip r:embed="rId4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lèche vers le bas 65"/>
          <p:cNvSpPr/>
          <p:nvPr/>
        </p:nvSpPr>
        <p:spPr>
          <a:xfrm>
            <a:off x="4560911" y="429312"/>
            <a:ext cx="207582" cy="54777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57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775520" y="3148480"/>
            <a:ext cx="2880320" cy="56104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>
            <a:off x="1775520" y="3148480"/>
            <a:ext cx="288032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775520" y="3709520"/>
            <a:ext cx="2880320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1677473" y="3432778"/>
            <a:ext cx="3168352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clair 1"/>
          <p:cNvSpPr/>
          <p:nvPr/>
        </p:nvSpPr>
        <p:spPr>
          <a:xfrm>
            <a:off x="1839966" y="2669194"/>
            <a:ext cx="386079" cy="432048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ext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e libre 3"/>
          <p:cNvSpPr/>
          <p:nvPr/>
        </p:nvSpPr>
        <p:spPr>
          <a:xfrm rot="21318374">
            <a:off x="3096409" y="3022233"/>
            <a:ext cx="238540" cy="834887"/>
          </a:xfrm>
          <a:custGeom>
            <a:avLst/>
            <a:gdLst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540" h="834887">
                <a:moveTo>
                  <a:pt x="0" y="0"/>
                </a:moveTo>
                <a:cubicBezTo>
                  <a:pt x="243840" y="66260"/>
                  <a:pt x="-45056" y="744772"/>
                  <a:pt x="238540" y="83488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/>
              <p:cNvSpPr txBox="1"/>
              <p:nvPr/>
            </p:nvSpPr>
            <p:spPr>
              <a:xfrm>
                <a:off x="4591783" y="2812223"/>
                <a:ext cx="90268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ext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II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8" name="ZoneTexte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783" y="2812223"/>
                <a:ext cx="902683" cy="184666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Éclair 68"/>
          <p:cNvSpPr/>
          <p:nvPr/>
        </p:nvSpPr>
        <p:spPr>
          <a:xfrm flipH="1">
            <a:off x="4269761" y="2673223"/>
            <a:ext cx="386079" cy="432048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llipse 4"/>
              <p:cNvSpPr/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5" name="El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Ellipse 69"/>
              <p:cNvSpPr/>
              <p:nvPr/>
            </p:nvSpPr>
            <p:spPr>
              <a:xfrm>
                <a:off x="3818733" y="3173762"/>
                <a:ext cx="216024" cy="21602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𝐈𝐈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70" name="Ellips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733" y="3173762"/>
                <a:ext cx="216024" cy="2160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137235" y="3233502"/>
                <a:ext cx="3111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235" y="3233502"/>
                <a:ext cx="311111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7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>
            <a:off x="1775520" y="3148480"/>
            <a:ext cx="1361715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1775520" y="3709520"/>
            <a:ext cx="1440159" cy="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1677473" y="3432778"/>
            <a:ext cx="1898247" cy="0"/>
          </a:xfrm>
          <a:prstGeom prst="line">
            <a:avLst/>
          </a:prstGeom>
          <a:ln w="9525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clair 1"/>
          <p:cNvSpPr/>
          <p:nvPr/>
        </p:nvSpPr>
        <p:spPr>
          <a:xfrm>
            <a:off x="1839966" y="2669194"/>
            <a:ext cx="386079" cy="432048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ext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484" y="2802967"/>
                <a:ext cx="852990" cy="184666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rme libre 3"/>
          <p:cNvSpPr/>
          <p:nvPr/>
        </p:nvSpPr>
        <p:spPr>
          <a:xfrm rot="21318374">
            <a:off x="3066056" y="3011556"/>
            <a:ext cx="238540" cy="834887"/>
          </a:xfrm>
          <a:custGeom>
            <a:avLst/>
            <a:gdLst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  <a:gd name="connsiteX0" fmla="*/ 0 w 238540"/>
              <a:gd name="connsiteY0" fmla="*/ 0 h 834887"/>
              <a:gd name="connsiteX1" fmla="*/ 238540 w 238540"/>
              <a:gd name="connsiteY1" fmla="*/ 834887 h 83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8540" h="834887">
                <a:moveTo>
                  <a:pt x="0" y="0"/>
                </a:moveTo>
                <a:cubicBezTo>
                  <a:pt x="243840" y="66260"/>
                  <a:pt x="-45056" y="744772"/>
                  <a:pt x="238540" y="834887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llipse 4"/>
              <p:cNvSpPr/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5" name="Ellips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3186396"/>
                <a:ext cx="216024" cy="2160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3182800" y="3167390"/>
                <a:ext cx="311111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800" y="3167390"/>
                <a:ext cx="311111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/>
          <p:cNvCxnSpPr/>
          <p:nvPr/>
        </p:nvCxnSpPr>
        <p:spPr>
          <a:xfrm>
            <a:off x="1775518" y="3148480"/>
            <a:ext cx="2" cy="56104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e 19"/>
          <p:cNvGrpSpPr/>
          <p:nvPr/>
        </p:nvGrpSpPr>
        <p:grpSpPr>
          <a:xfrm>
            <a:off x="2983732" y="2652517"/>
            <a:ext cx="949354" cy="998588"/>
            <a:chOff x="875664" y="487400"/>
            <a:chExt cx="949353" cy="998588"/>
          </a:xfrm>
        </p:grpSpPr>
        <p:cxnSp>
          <p:nvCxnSpPr>
            <p:cNvPr id="21" name="Connecteur droit 20"/>
            <p:cNvCxnSpPr/>
            <p:nvPr/>
          </p:nvCxnSpPr>
          <p:spPr>
            <a:xfrm flipV="1">
              <a:off x="1065699" y="536583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 rot="5400000" flipV="1">
              <a:off x="1432999" y="905821"/>
              <a:ext cx="0" cy="734599"/>
            </a:xfrm>
            <a:prstGeom prst="line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/>
          </p:nvGrpSpPr>
          <p:grpSpPr>
            <a:xfrm>
              <a:off x="1012602" y="1220060"/>
              <a:ext cx="108000" cy="108000"/>
              <a:chOff x="1009427" y="1223235"/>
              <a:chExt cx="108000" cy="108000"/>
            </a:xfrm>
          </p:grpSpPr>
          <p:sp>
            <p:nvSpPr>
              <p:cNvPr id="26" name="Ellipse 25"/>
              <p:cNvSpPr/>
              <p:nvPr/>
            </p:nvSpPr>
            <p:spPr>
              <a:xfrm>
                <a:off x="1009427" y="122323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/>
              <p:cNvSpPr/>
              <p:nvPr/>
            </p:nvSpPr>
            <p:spPr>
              <a:xfrm flipH="1" flipV="1">
                <a:off x="1045427" y="1259235"/>
                <a:ext cx="36000" cy="3600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 w="1270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/>
                <p:cNvSpPr txBox="1"/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4" name="ZoneTexte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317" y="1037793"/>
                  <a:ext cx="12170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0000" t="-25806" r="-8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/>
                <p:cNvSpPr txBox="1"/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5" name="ZoneTexte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257" y="487400"/>
                  <a:ext cx="12445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0000" t="-26667" r="-85000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ZoneTexte 27"/>
                <p:cNvSpPr txBox="1"/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28" name="ZoneTexte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664" y="1301322"/>
                  <a:ext cx="111634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5789" t="-30000" r="-8947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62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 flipV="1">
            <a:off x="1775520" y="1700808"/>
            <a:ext cx="0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775520" y="2708920"/>
            <a:ext cx="144016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847528" y="1742934"/>
                <a:ext cx="358368" cy="2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742934"/>
                <a:ext cx="358368" cy="288156"/>
              </a:xfrm>
              <a:prstGeom prst="rect">
                <a:avLst/>
              </a:prstGeom>
              <a:blipFill>
                <a:blip r:embed="rId2"/>
                <a:stretch>
                  <a:fillRect l="-3390" t="-2128" r="-6780" b="-148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809094" y="2348880"/>
                <a:ext cx="4065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94" y="2348880"/>
                <a:ext cx="406586" cy="289182"/>
              </a:xfrm>
              <a:prstGeom prst="rect">
                <a:avLst/>
              </a:prstGeom>
              <a:blipFill>
                <a:blip r:embed="rId3"/>
                <a:stretch>
                  <a:fillRect l="-4478" t="-2083" r="-5970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/>
          <p:nvPr/>
        </p:nvCxnSpPr>
        <p:spPr>
          <a:xfrm flipV="1">
            <a:off x="1775520" y="2031090"/>
            <a:ext cx="1236867" cy="67783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784822" y="2779778"/>
            <a:ext cx="1430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Comportement élastique </a:t>
            </a:r>
          </a:p>
          <a:p>
            <a:pPr algn="ctr"/>
            <a:r>
              <a:rPr lang="fr-FR" sz="1000" dirty="0"/>
              <a:t>linéaire</a:t>
            </a:r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2002767" y="2139737"/>
            <a:ext cx="973962" cy="533754"/>
          </a:xfrm>
          <a:prstGeom prst="line">
            <a:avLst/>
          </a:prstGeom>
          <a:ln w="952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1901120" y="2031090"/>
            <a:ext cx="973962" cy="533754"/>
          </a:xfrm>
          <a:prstGeom prst="line">
            <a:avLst/>
          </a:prstGeom>
          <a:ln w="9525">
            <a:solidFill>
              <a:srgbClr val="C0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 rot="19876552">
            <a:off x="2077252" y="2174818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Chargement</a:t>
            </a:r>
            <a:endParaRPr lang="fr-FR" sz="1000" dirty="0"/>
          </a:p>
        </p:txBody>
      </p:sp>
      <p:sp>
        <p:nvSpPr>
          <p:cNvPr id="27" name="ZoneTexte 26"/>
          <p:cNvSpPr txBox="1"/>
          <p:nvPr/>
        </p:nvSpPr>
        <p:spPr>
          <a:xfrm rot="19876552">
            <a:off x="2255935" y="2370126"/>
            <a:ext cx="6171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Déchargement</a:t>
            </a:r>
            <a:endParaRPr lang="fr-FR" sz="1000" dirty="0"/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3935760" y="1700808"/>
            <a:ext cx="0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3935760" y="2708920"/>
            <a:ext cx="144016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4007768" y="1742934"/>
                <a:ext cx="358368" cy="2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1742934"/>
                <a:ext cx="358368" cy="288156"/>
              </a:xfrm>
              <a:prstGeom prst="rect">
                <a:avLst/>
              </a:prstGeom>
              <a:blipFill>
                <a:blip r:embed="rId2"/>
                <a:stretch>
                  <a:fillRect l="-3390" t="-2128" r="-6780" b="-148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969334" y="2348880"/>
                <a:ext cx="4065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34" y="2348880"/>
                <a:ext cx="406586" cy="289182"/>
              </a:xfrm>
              <a:prstGeom prst="rect">
                <a:avLst/>
              </a:prstGeom>
              <a:blipFill>
                <a:blip r:embed="rId4"/>
                <a:stretch>
                  <a:fillRect l="-2985" t="-2083" r="-7463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ZoneTexte 32"/>
          <p:cNvSpPr txBox="1"/>
          <p:nvPr/>
        </p:nvSpPr>
        <p:spPr>
          <a:xfrm>
            <a:off x="3945063" y="2779778"/>
            <a:ext cx="1430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Comportement élastique non linéaire</a:t>
            </a:r>
          </a:p>
        </p:txBody>
      </p:sp>
      <p:sp>
        <p:nvSpPr>
          <p:cNvPr id="36" name="ZoneTexte 35"/>
          <p:cNvSpPr txBox="1"/>
          <p:nvPr/>
        </p:nvSpPr>
        <p:spPr>
          <a:xfrm rot="19876552">
            <a:off x="4323666" y="2058783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Chargement</a:t>
            </a:r>
            <a:endParaRPr lang="fr-FR" sz="1000" dirty="0"/>
          </a:p>
        </p:txBody>
      </p:sp>
      <p:sp>
        <p:nvSpPr>
          <p:cNvPr id="37" name="ZoneTexte 36"/>
          <p:cNvSpPr txBox="1"/>
          <p:nvPr/>
        </p:nvSpPr>
        <p:spPr>
          <a:xfrm rot="19876552">
            <a:off x="4589897" y="2305109"/>
            <a:ext cx="6171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Déchargement</a:t>
            </a:r>
            <a:endParaRPr lang="fr-FR" sz="1000" dirty="0"/>
          </a:p>
        </p:txBody>
      </p:sp>
      <p:sp>
        <p:nvSpPr>
          <p:cNvPr id="38" name="Forme libre 37"/>
          <p:cNvSpPr/>
          <p:nvPr/>
        </p:nvSpPr>
        <p:spPr>
          <a:xfrm>
            <a:off x="3931171" y="1999630"/>
            <a:ext cx="1270000" cy="69850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698500">
                <a:moveTo>
                  <a:pt x="0" y="698500"/>
                </a:moveTo>
                <a:cubicBezTo>
                  <a:pt x="632883" y="637117"/>
                  <a:pt x="624417" y="143933"/>
                  <a:pt x="1270000" y="0"/>
                </a:cubicBezTo>
                <a:lnTo>
                  <a:pt x="1270000" y="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orme libre 38"/>
          <p:cNvSpPr/>
          <p:nvPr/>
        </p:nvSpPr>
        <p:spPr>
          <a:xfrm>
            <a:off x="4313798" y="2084090"/>
            <a:ext cx="812800" cy="56515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800" h="565150">
                <a:moveTo>
                  <a:pt x="0" y="565150"/>
                </a:moveTo>
                <a:cubicBezTo>
                  <a:pt x="423333" y="306917"/>
                  <a:pt x="351367" y="176742"/>
                  <a:pt x="812800" y="0"/>
                </a:cubicBezTo>
              </a:path>
            </a:pathLst>
          </a:custGeom>
          <a:ln w="952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/>
          <p:cNvSpPr/>
          <p:nvPr/>
        </p:nvSpPr>
        <p:spPr>
          <a:xfrm>
            <a:off x="4259972" y="1967926"/>
            <a:ext cx="812800" cy="56515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800" h="565150">
                <a:moveTo>
                  <a:pt x="0" y="565150"/>
                </a:moveTo>
                <a:cubicBezTo>
                  <a:pt x="423333" y="306917"/>
                  <a:pt x="351367" y="176742"/>
                  <a:pt x="812800" y="0"/>
                </a:cubicBezTo>
              </a:path>
            </a:pathLst>
          </a:custGeom>
          <a:ln w="9525">
            <a:solidFill>
              <a:srgbClr val="C0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/>
          <p:nvPr/>
        </p:nvCxnSpPr>
        <p:spPr>
          <a:xfrm flipV="1">
            <a:off x="6096000" y="1707292"/>
            <a:ext cx="0" cy="100811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6096000" y="2715404"/>
            <a:ext cx="144016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6168008" y="1749418"/>
                <a:ext cx="358368" cy="288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1749418"/>
                <a:ext cx="358368" cy="288156"/>
              </a:xfrm>
              <a:prstGeom prst="rect">
                <a:avLst/>
              </a:prstGeom>
              <a:blipFill>
                <a:blip r:embed="rId5"/>
                <a:stretch>
                  <a:fillRect l="-5085" t="-2128" r="-5085" b="-148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7129574" y="2355364"/>
                <a:ext cx="406586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574" y="2355364"/>
                <a:ext cx="406586" cy="289182"/>
              </a:xfrm>
              <a:prstGeom prst="rect">
                <a:avLst/>
              </a:prstGeom>
              <a:blipFill>
                <a:blip r:embed="rId3"/>
                <a:stretch>
                  <a:fillRect l="-4545" t="-2083" r="-7576" b="-14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ZoneTexte 44"/>
          <p:cNvSpPr txBox="1"/>
          <p:nvPr/>
        </p:nvSpPr>
        <p:spPr>
          <a:xfrm>
            <a:off x="6105303" y="2786262"/>
            <a:ext cx="143085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000" dirty="0"/>
              <a:t>Comportement </a:t>
            </a:r>
          </a:p>
          <a:p>
            <a:pPr algn="ctr"/>
            <a:r>
              <a:rPr lang="fr-FR" sz="1000" dirty="0"/>
              <a:t>non élastique non linéaire</a:t>
            </a:r>
          </a:p>
        </p:txBody>
      </p:sp>
      <p:sp>
        <p:nvSpPr>
          <p:cNvPr id="46" name="ZoneTexte 45"/>
          <p:cNvSpPr txBox="1"/>
          <p:nvPr/>
        </p:nvSpPr>
        <p:spPr>
          <a:xfrm rot="19876552">
            <a:off x="6352677" y="2034161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Chargement</a:t>
            </a:r>
            <a:endParaRPr lang="fr-FR" sz="1000" dirty="0"/>
          </a:p>
        </p:txBody>
      </p:sp>
      <p:sp>
        <p:nvSpPr>
          <p:cNvPr id="47" name="ZoneTexte 46"/>
          <p:cNvSpPr txBox="1"/>
          <p:nvPr/>
        </p:nvSpPr>
        <p:spPr>
          <a:xfrm rot="19178383">
            <a:off x="6898246" y="2276990"/>
            <a:ext cx="61715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800" dirty="0"/>
              <a:t>Déchargement</a:t>
            </a:r>
            <a:endParaRPr lang="fr-FR" sz="1000" dirty="0"/>
          </a:p>
        </p:txBody>
      </p:sp>
      <p:sp>
        <p:nvSpPr>
          <p:cNvPr id="48" name="Forme libre 47"/>
          <p:cNvSpPr/>
          <p:nvPr/>
        </p:nvSpPr>
        <p:spPr>
          <a:xfrm>
            <a:off x="6091411" y="2006114"/>
            <a:ext cx="1270000" cy="69850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698500">
                <a:moveTo>
                  <a:pt x="0" y="698500"/>
                </a:moveTo>
                <a:cubicBezTo>
                  <a:pt x="419523" y="599017"/>
                  <a:pt x="731097" y="14393"/>
                  <a:pt x="1270000" y="0"/>
                </a:cubicBezTo>
                <a:lnTo>
                  <a:pt x="1270000" y="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libre 48"/>
          <p:cNvSpPr/>
          <p:nvPr/>
        </p:nvSpPr>
        <p:spPr>
          <a:xfrm rot="21185219">
            <a:off x="6648466" y="2170052"/>
            <a:ext cx="674438" cy="489725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6130"/>
              <a:gd name="connsiteY0" fmla="*/ 592611 h 592611"/>
              <a:gd name="connsiteX1" fmla="*/ 816130 w 816130"/>
              <a:gd name="connsiteY1" fmla="*/ 0 h 59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6130" h="592611">
                <a:moveTo>
                  <a:pt x="0" y="592611"/>
                </a:moveTo>
                <a:cubicBezTo>
                  <a:pt x="461334" y="404004"/>
                  <a:pt x="354697" y="176742"/>
                  <a:pt x="816130" y="0"/>
                </a:cubicBezTo>
              </a:path>
            </a:pathLst>
          </a:custGeom>
          <a:ln w="952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/>
          <p:cNvSpPr/>
          <p:nvPr/>
        </p:nvSpPr>
        <p:spPr>
          <a:xfrm>
            <a:off x="6311668" y="1964505"/>
            <a:ext cx="828040" cy="51181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473200"/>
              <a:gd name="connsiteY0" fmla="*/ 705467 h 705467"/>
              <a:gd name="connsiteX1" fmla="*/ 1270000 w 1473200"/>
              <a:gd name="connsiteY1" fmla="*/ 6967 h 705467"/>
              <a:gd name="connsiteX2" fmla="*/ 1473200 w 1473200"/>
              <a:gd name="connsiteY2" fmla="*/ 368917 h 705467"/>
              <a:gd name="connsiteX0" fmla="*/ 0 w 1473200"/>
              <a:gd name="connsiteY0" fmla="*/ 606778 h 606778"/>
              <a:gd name="connsiteX1" fmla="*/ 742950 w 1473200"/>
              <a:gd name="connsiteY1" fmla="*/ 9878 h 606778"/>
              <a:gd name="connsiteX2" fmla="*/ 1473200 w 1473200"/>
              <a:gd name="connsiteY2" fmla="*/ 270228 h 606778"/>
              <a:gd name="connsiteX0" fmla="*/ 0 w 742950"/>
              <a:gd name="connsiteY0" fmla="*/ 596900 h 596900"/>
              <a:gd name="connsiteX1" fmla="*/ 742950 w 742950"/>
              <a:gd name="connsiteY1" fmla="*/ 0 h 596900"/>
              <a:gd name="connsiteX0" fmla="*/ 0 w 863600"/>
              <a:gd name="connsiteY0" fmla="*/ 603250 h 603250"/>
              <a:gd name="connsiteX1" fmla="*/ 863600 w 863600"/>
              <a:gd name="connsiteY1" fmla="*/ 0 h 60325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06450"/>
              <a:gd name="connsiteY0" fmla="*/ 520700 h 520700"/>
              <a:gd name="connsiteX1" fmla="*/ 806450 w 806450"/>
              <a:gd name="connsiteY1" fmla="*/ 0 h 52070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12800"/>
              <a:gd name="connsiteY0" fmla="*/ 565150 h 565150"/>
              <a:gd name="connsiteX1" fmla="*/ 812800 w 812800"/>
              <a:gd name="connsiteY1" fmla="*/ 0 h 565150"/>
              <a:gd name="connsiteX0" fmla="*/ 0 w 828040"/>
              <a:gd name="connsiteY0" fmla="*/ 511810 h 511810"/>
              <a:gd name="connsiteX1" fmla="*/ 828040 w 828040"/>
              <a:gd name="connsiteY1" fmla="*/ 0 h 511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040" h="511810">
                <a:moveTo>
                  <a:pt x="0" y="511810"/>
                </a:moveTo>
                <a:cubicBezTo>
                  <a:pt x="423333" y="253577"/>
                  <a:pt x="366607" y="176742"/>
                  <a:pt x="828040" y="0"/>
                </a:cubicBezTo>
              </a:path>
            </a:pathLst>
          </a:custGeom>
          <a:ln w="9525">
            <a:solidFill>
              <a:srgbClr val="C0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/>
          <p:cNvSpPr/>
          <p:nvPr/>
        </p:nvSpPr>
        <p:spPr>
          <a:xfrm>
            <a:off x="6475947" y="2016904"/>
            <a:ext cx="866140" cy="698500"/>
          </a:xfrm>
          <a:custGeom>
            <a:avLst/>
            <a:gdLst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70000"/>
              <a:gd name="connsiteY0" fmla="*/ 698500 h 698500"/>
              <a:gd name="connsiteX1" fmla="*/ 1270000 w 1270000"/>
              <a:gd name="connsiteY1" fmla="*/ 0 h 698500"/>
              <a:gd name="connsiteX2" fmla="*/ 1270000 w 1270000"/>
              <a:gd name="connsiteY2" fmla="*/ 0 h 698500"/>
              <a:gd name="connsiteX0" fmla="*/ 0 w 1296163"/>
              <a:gd name="connsiteY0" fmla="*/ 750240 h 750240"/>
              <a:gd name="connsiteX1" fmla="*/ 1270000 w 1296163"/>
              <a:gd name="connsiteY1" fmla="*/ 51740 h 750240"/>
              <a:gd name="connsiteX2" fmla="*/ 820420 w 1296163"/>
              <a:gd name="connsiteY2" fmla="*/ 51740 h 750240"/>
              <a:gd name="connsiteX0" fmla="*/ 0 w 820420"/>
              <a:gd name="connsiteY0" fmla="*/ 698500 h 698500"/>
              <a:gd name="connsiteX1" fmla="*/ 820420 w 820420"/>
              <a:gd name="connsiteY1" fmla="*/ 0 h 698500"/>
              <a:gd name="connsiteX0" fmla="*/ 0 w 866140"/>
              <a:gd name="connsiteY0" fmla="*/ 698500 h 698500"/>
              <a:gd name="connsiteX1" fmla="*/ 866140 w 866140"/>
              <a:gd name="connsiteY1" fmla="*/ 0 h 698500"/>
              <a:gd name="connsiteX0" fmla="*/ 0 w 866140"/>
              <a:gd name="connsiteY0" fmla="*/ 698500 h 698500"/>
              <a:gd name="connsiteX1" fmla="*/ 866140 w 866140"/>
              <a:gd name="connsiteY1" fmla="*/ 0 h 698500"/>
              <a:gd name="connsiteX0" fmla="*/ 0 w 866140"/>
              <a:gd name="connsiteY0" fmla="*/ 698500 h 698500"/>
              <a:gd name="connsiteX1" fmla="*/ 866140 w 866140"/>
              <a:gd name="connsiteY1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6140" h="698500">
                <a:moveTo>
                  <a:pt x="0" y="698500"/>
                </a:moveTo>
                <a:cubicBezTo>
                  <a:pt x="532553" y="473287"/>
                  <a:pt x="364067" y="202353"/>
                  <a:pt x="866140" y="0"/>
                </a:cubicBez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87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/>
          <p:nvPr/>
        </p:nvSpPr>
        <p:spPr>
          <a:xfrm>
            <a:off x="3659793" y="2356939"/>
            <a:ext cx="1035439" cy="106591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Forme libre 1"/>
          <p:cNvSpPr/>
          <p:nvPr/>
        </p:nvSpPr>
        <p:spPr>
          <a:xfrm>
            <a:off x="1799255" y="1979530"/>
            <a:ext cx="1204197" cy="1239647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Forme libre 3"/>
          <p:cNvSpPr/>
          <p:nvPr/>
        </p:nvSpPr>
        <p:spPr>
          <a:xfrm>
            <a:off x="5951984" y="3011001"/>
            <a:ext cx="784504" cy="80759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 rot="759252">
            <a:off x="5853395" y="2732103"/>
            <a:ext cx="527791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5951984" y="3011000"/>
            <a:ext cx="784504" cy="80759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ln w="9525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 rot="759252">
            <a:off x="3518894" y="2039910"/>
            <a:ext cx="727284" cy="1587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2639616" y="1979530"/>
            <a:ext cx="3838575" cy="1031471"/>
          </a:xfrm>
          <a:custGeom>
            <a:avLst/>
            <a:gdLst>
              <a:gd name="connsiteX0" fmla="*/ 0 w 3838575"/>
              <a:gd name="connsiteY0" fmla="*/ 0 h 1031471"/>
              <a:gd name="connsiteX1" fmla="*/ 1381125 w 3838575"/>
              <a:gd name="connsiteY1" fmla="*/ 266700 h 1031471"/>
              <a:gd name="connsiteX2" fmla="*/ 3371850 w 3838575"/>
              <a:gd name="connsiteY2" fmla="*/ 914400 h 1031471"/>
              <a:gd name="connsiteX3" fmla="*/ 3838575 w 3838575"/>
              <a:gd name="connsiteY3" fmla="*/ 1028700 h 103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8575" h="1031471">
                <a:moveTo>
                  <a:pt x="0" y="0"/>
                </a:moveTo>
                <a:cubicBezTo>
                  <a:pt x="409575" y="57150"/>
                  <a:pt x="819150" y="114300"/>
                  <a:pt x="1381125" y="266700"/>
                </a:cubicBezTo>
                <a:cubicBezTo>
                  <a:pt x="1943100" y="419100"/>
                  <a:pt x="2962275" y="787400"/>
                  <a:pt x="3371850" y="914400"/>
                </a:cubicBezTo>
                <a:cubicBezTo>
                  <a:pt x="3781425" y="1041400"/>
                  <a:pt x="3810000" y="1035050"/>
                  <a:pt x="3838575" y="102870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2427274" y="3219177"/>
            <a:ext cx="3884750" cy="599423"/>
          </a:xfrm>
          <a:custGeom>
            <a:avLst/>
            <a:gdLst>
              <a:gd name="connsiteX0" fmla="*/ 0 w 3838575"/>
              <a:gd name="connsiteY0" fmla="*/ 0 h 1031471"/>
              <a:gd name="connsiteX1" fmla="*/ 1381125 w 3838575"/>
              <a:gd name="connsiteY1" fmla="*/ 266700 h 1031471"/>
              <a:gd name="connsiteX2" fmla="*/ 3371850 w 3838575"/>
              <a:gd name="connsiteY2" fmla="*/ 914400 h 1031471"/>
              <a:gd name="connsiteX3" fmla="*/ 3838575 w 3838575"/>
              <a:gd name="connsiteY3" fmla="*/ 1028700 h 103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8575" h="1031471">
                <a:moveTo>
                  <a:pt x="0" y="0"/>
                </a:moveTo>
                <a:cubicBezTo>
                  <a:pt x="409575" y="57150"/>
                  <a:pt x="819150" y="114300"/>
                  <a:pt x="1381125" y="266700"/>
                </a:cubicBezTo>
                <a:cubicBezTo>
                  <a:pt x="1943100" y="419100"/>
                  <a:pt x="2962275" y="787400"/>
                  <a:pt x="3371850" y="914400"/>
                </a:cubicBezTo>
                <a:cubicBezTo>
                  <a:pt x="3781425" y="1041400"/>
                  <a:pt x="3810000" y="1035050"/>
                  <a:pt x="3838575" y="1028700"/>
                </a:cubicBezTo>
              </a:path>
            </a:pathLst>
          </a:cu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3647728" y="2362626"/>
            <a:ext cx="1035439" cy="106591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orme libre 9"/>
          <p:cNvSpPr/>
          <p:nvPr/>
        </p:nvSpPr>
        <p:spPr>
          <a:xfrm>
            <a:off x="3661796" y="2356939"/>
            <a:ext cx="1035439" cy="1065919"/>
          </a:xfrm>
          <a:custGeom>
            <a:avLst/>
            <a:gdLst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0" fmla="*/ 689368 w 1195867"/>
              <a:gd name="connsiteY0" fmla="*/ 0 h 1814779"/>
              <a:gd name="connsiteX1" fmla="*/ 1195804 w 1195867"/>
              <a:gd name="connsiteY1" fmla="*/ 745588 h 1814779"/>
              <a:gd name="connsiteX2" fmla="*/ 661232 w 1195867"/>
              <a:gd name="connsiteY2" fmla="*/ 1814732 h 1814779"/>
              <a:gd name="connsiteX3" fmla="*/ 51 w 1195867"/>
              <a:gd name="connsiteY3" fmla="*/ 703385 h 1814779"/>
              <a:gd name="connsiteX4" fmla="*/ 633097 w 1195867"/>
              <a:gd name="connsiteY4" fmla="*/ 14068 h 1814779"/>
              <a:gd name="connsiteX5" fmla="*/ 689368 w 1195867"/>
              <a:gd name="connsiteY5" fmla="*/ 0 h 1814779"/>
              <a:gd name="connsiteX0" fmla="*/ 692618 w 1199117"/>
              <a:gd name="connsiteY0" fmla="*/ 0 h 1814779"/>
              <a:gd name="connsiteX1" fmla="*/ 1199054 w 1199117"/>
              <a:gd name="connsiteY1" fmla="*/ 745588 h 1814779"/>
              <a:gd name="connsiteX2" fmla="*/ 664482 w 1199117"/>
              <a:gd name="connsiteY2" fmla="*/ 1814732 h 1814779"/>
              <a:gd name="connsiteX3" fmla="*/ 3301 w 1199117"/>
              <a:gd name="connsiteY3" fmla="*/ 703385 h 1814779"/>
              <a:gd name="connsiteX4" fmla="*/ 479185 w 1199117"/>
              <a:gd name="connsiteY4" fmla="*/ 40262 h 1814779"/>
              <a:gd name="connsiteX5" fmla="*/ 692618 w 1199117"/>
              <a:gd name="connsiteY5" fmla="*/ 0 h 1814779"/>
              <a:gd name="connsiteX0" fmla="*/ 868830 w 1205140"/>
              <a:gd name="connsiteY0" fmla="*/ 0 h 1793348"/>
              <a:gd name="connsiteX1" fmla="*/ 1199054 w 1205140"/>
              <a:gd name="connsiteY1" fmla="*/ 724157 h 1793348"/>
              <a:gd name="connsiteX2" fmla="*/ 664482 w 1205140"/>
              <a:gd name="connsiteY2" fmla="*/ 1793301 h 1793348"/>
              <a:gd name="connsiteX3" fmla="*/ 3301 w 1205140"/>
              <a:gd name="connsiteY3" fmla="*/ 681954 h 1793348"/>
              <a:gd name="connsiteX4" fmla="*/ 479185 w 1205140"/>
              <a:gd name="connsiteY4" fmla="*/ 18831 h 1793348"/>
              <a:gd name="connsiteX5" fmla="*/ 868830 w 1205140"/>
              <a:gd name="connsiteY5" fmla="*/ 0 h 1793348"/>
              <a:gd name="connsiteX0" fmla="*/ 868830 w 1202396"/>
              <a:gd name="connsiteY0" fmla="*/ 67 h 1793415"/>
              <a:gd name="connsiteX1" fmla="*/ 1199054 w 1202396"/>
              <a:gd name="connsiteY1" fmla="*/ 724224 h 1793415"/>
              <a:gd name="connsiteX2" fmla="*/ 664482 w 1202396"/>
              <a:gd name="connsiteY2" fmla="*/ 1793368 h 1793415"/>
              <a:gd name="connsiteX3" fmla="*/ 3301 w 1202396"/>
              <a:gd name="connsiteY3" fmla="*/ 682021 h 1793415"/>
              <a:gd name="connsiteX4" fmla="*/ 479185 w 1202396"/>
              <a:gd name="connsiteY4" fmla="*/ 18898 h 1793415"/>
              <a:gd name="connsiteX5" fmla="*/ 868830 w 1202396"/>
              <a:gd name="connsiteY5" fmla="*/ 67 h 1793415"/>
              <a:gd name="connsiteX0" fmla="*/ 869816 w 1203382"/>
              <a:gd name="connsiteY0" fmla="*/ 67 h 1793415"/>
              <a:gd name="connsiteX1" fmla="*/ 1200040 w 1203382"/>
              <a:gd name="connsiteY1" fmla="*/ 724224 h 1793415"/>
              <a:gd name="connsiteX2" fmla="*/ 665468 w 1203382"/>
              <a:gd name="connsiteY2" fmla="*/ 1793368 h 1793415"/>
              <a:gd name="connsiteX3" fmla="*/ 4287 w 1203382"/>
              <a:gd name="connsiteY3" fmla="*/ 682021 h 1793415"/>
              <a:gd name="connsiteX4" fmla="*/ 480171 w 1203382"/>
              <a:gd name="connsiteY4" fmla="*/ 18898 h 1793415"/>
              <a:gd name="connsiteX5" fmla="*/ 869816 w 1203382"/>
              <a:gd name="connsiteY5" fmla="*/ 67 h 1793415"/>
              <a:gd name="connsiteX0" fmla="*/ 869816 w 1203924"/>
              <a:gd name="connsiteY0" fmla="*/ 112 h 1793460"/>
              <a:gd name="connsiteX1" fmla="*/ 1200040 w 1203924"/>
              <a:gd name="connsiteY1" fmla="*/ 724269 h 1793460"/>
              <a:gd name="connsiteX2" fmla="*/ 665468 w 1203924"/>
              <a:gd name="connsiteY2" fmla="*/ 1793413 h 1793460"/>
              <a:gd name="connsiteX3" fmla="*/ 4287 w 1203924"/>
              <a:gd name="connsiteY3" fmla="*/ 682066 h 1793460"/>
              <a:gd name="connsiteX4" fmla="*/ 480171 w 1203924"/>
              <a:gd name="connsiteY4" fmla="*/ 18943 h 1793460"/>
              <a:gd name="connsiteX5" fmla="*/ 869816 w 1203924"/>
              <a:gd name="connsiteY5" fmla="*/ 112 h 1793460"/>
              <a:gd name="connsiteX0" fmla="*/ 869816 w 1203846"/>
              <a:gd name="connsiteY0" fmla="*/ 11377 h 1804725"/>
              <a:gd name="connsiteX1" fmla="*/ 1200040 w 1203846"/>
              <a:gd name="connsiteY1" fmla="*/ 735534 h 1804725"/>
              <a:gd name="connsiteX2" fmla="*/ 665468 w 1203846"/>
              <a:gd name="connsiteY2" fmla="*/ 1804678 h 1804725"/>
              <a:gd name="connsiteX3" fmla="*/ 4287 w 1203846"/>
              <a:gd name="connsiteY3" fmla="*/ 693331 h 1804725"/>
              <a:gd name="connsiteX4" fmla="*/ 480171 w 1203846"/>
              <a:gd name="connsiteY4" fmla="*/ 30208 h 1804725"/>
              <a:gd name="connsiteX5" fmla="*/ 869816 w 1203846"/>
              <a:gd name="connsiteY5" fmla="*/ 11377 h 1804725"/>
              <a:gd name="connsiteX0" fmla="*/ 866940 w 1204197"/>
              <a:gd name="connsiteY0" fmla="*/ 11377 h 1239647"/>
              <a:gd name="connsiteX1" fmla="*/ 1197164 w 1204197"/>
              <a:gd name="connsiteY1" fmla="*/ 735534 h 1239647"/>
              <a:gd name="connsiteX2" fmla="*/ 573692 w 1204197"/>
              <a:gd name="connsiteY2" fmla="*/ 1239528 h 1239647"/>
              <a:gd name="connsiteX3" fmla="*/ 1411 w 1204197"/>
              <a:gd name="connsiteY3" fmla="*/ 693331 h 1239647"/>
              <a:gd name="connsiteX4" fmla="*/ 477295 w 1204197"/>
              <a:gd name="connsiteY4" fmla="*/ 30208 h 1239647"/>
              <a:gd name="connsiteX5" fmla="*/ 866940 w 1204197"/>
              <a:gd name="connsiteY5" fmla="*/ 11377 h 123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4197" h="1239647">
                <a:moveTo>
                  <a:pt x="866940" y="11377"/>
                </a:moveTo>
                <a:cubicBezTo>
                  <a:pt x="1029909" y="52053"/>
                  <a:pt x="1246039" y="530842"/>
                  <a:pt x="1197164" y="735534"/>
                </a:cubicBezTo>
                <a:cubicBezTo>
                  <a:pt x="1148289" y="940226"/>
                  <a:pt x="772984" y="1246562"/>
                  <a:pt x="573692" y="1239528"/>
                </a:cubicBezTo>
                <a:cubicBezTo>
                  <a:pt x="374400" y="1232494"/>
                  <a:pt x="17477" y="894884"/>
                  <a:pt x="1411" y="693331"/>
                </a:cubicBezTo>
                <a:cubicBezTo>
                  <a:pt x="-14655" y="491778"/>
                  <a:pt x="104170" y="48241"/>
                  <a:pt x="477295" y="30208"/>
                </a:cubicBezTo>
                <a:cubicBezTo>
                  <a:pt x="607177" y="23931"/>
                  <a:pt x="739439" y="-20446"/>
                  <a:pt x="866940" y="11377"/>
                </a:cubicBezTo>
                <a:close/>
              </a:path>
            </a:pathLst>
          </a:custGeom>
          <a:noFill/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Forme libre 6"/>
          <p:cNvSpPr/>
          <p:nvPr/>
        </p:nvSpPr>
        <p:spPr>
          <a:xfrm>
            <a:off x="1919536" y="2543857"/>
            <a:ext cx="4968552" cy="993193"/>
          </a:xfrm>
          <a:custGeom>
            <a:avLst/>
            <a:gdLst>
              <a:gd name="connsiteX0" fmla="*/ 0 w 3838575"/>
              <a:gd name="connsiteY0" fmla="*/ 0 h 1031471"/>
              <a:gd name="connsiteX1" fmla="*/ 1381125 w 3838575"/>
              <a:gd name="connsiteY1" fmla="*/ 266700 h 1031471"/>
              <a:gd name="connsiteX2" fmla="*/ 3371850 w 3838575"/>
              <a:gd name="connsiteY2" fmla="*/ 914400 h 1031471"/>
              <a:gd name="connsiteX3" fmla="*/ 3838575 w 3838575"/>
              <a:gd name="connsiteY3" fmla="*/ 1028700 h 103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8575" h="1031471">
                <a:moveTo>
                  <a:pt x="0" y="0"/>
                </a:moveTo>
                <a:cubicBezTo>
                  <a:pt x="409575" y="57150"/>
                  <a:pt x="819150" y="114300"/>
                  <a:pt x="1381125" y="266700"/>
                </a:cubicBezTo>
                <a:cubicBezTo>
                  <a:pt x="1943100" y="419100"/>
                  <a:pt x="2962275" y="787400"/>
                  <a:pt x="3371850" y="914400"/>
                </a:cubicBezTo>
                <a:cubicBezTo>
                  <a:pt x="3781425" y="1041400"/>
                  <a:pt x="3810000" y="1035050"/>
                  <a:pt x="3838575" y="1028700"/>
                </a:cubicBezTo>
              </a:path>
            </a:pathLst>
          </a:custGeom>
          <a:ln w="9525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Parallélogramme 13"/>
          <p:cNvSpPr/>
          <p:nvPr/>
        </p:nvSpPr>
        <p:spPr>
          <a:xfrm rot="990713">
            <a:off x="3408660" y="2142109"/>
            <a:ext cx="1610567" cy="1481510"/>
          </a:xfrm>
          <a:prstGeom prst="parallelogram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9" name="Groupe 28"/>
          <p:cNvGrpSpPr/>
          <p:nvPr/>
        </p:nvGrpSpPr>
        <p:grpSpPr>
          <a:xfrm>
            <a:off x="1616224" y="1796234"/>
            <a:ext cx="1584000" cy="1584000"/>
            <a:chOff x="1635274" y="1834334"/>
            <a:chExt cx="1584000" cy="1584000"/>
          </a:xfrm>
        </p:grpSpPr>
        <p:cxnSp>
          <p:nvCxnSpPr>
            <p:cNvPr id="17" name="Connecteur droit 16"/>
            <p:cNvCxnSpPr/>
            <p:nvPr/>
          </p:nvCxnSpPr>
          <p:spPr>
            <a:xfrm flipH="1">
              <a:off x="2427274" y="1834334"/>
              <a:ext cx="0" cy="158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rot="5400000" flipH="1">
              <a:off x="2427274" y="1834334"/>
              <a:ext cx="0" cy="158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>
            <a:off x="5733608" y="2802477"/>
            <a:ext cx="1224000" cy="1224000"/>
            <a:chOff x="5733608" y="2802477"/>
            <a:chExt cx="1224000" cy="1224000"/>
          </a:xfrm>
        </p:grpSpPr>
        <p:cxnSp>
          <p:nvCxnSpPr>
            <p:cNvPr id="22" name="Connecteur droit 21"/>
            <p:cNvCxnSpPr/>
            <p:nvPr/>
          </p:nvCxnSpPr>
          <p:spPr>
            <a:xfrm flipH="1">
              <a:off x="6345608" y="2802477"/>
              <a:ext cx="0" cy="122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rot="5400000" flipH="1">
              <a:off x="6345608" y="2802477"/>
              <a:ext cx="0" cy="1224000"/>
            </a:xfrm>
            <a:prstGeom prst="line">
              <a:avLst/>
            </a:prstGeom>
            <a:ln w="9525">
              <a:solidFill>
                <a:schemeClr val="accent5">
                  <a:lumMod val="50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Ellipse 32"/>
          <p:cNvSpPr/>
          <p:nvPr/>
        </p:nvSpPr>
        <p:spPr>
          <a:xfrm>
            <a:off x="4135141" y="2878644"/>
            <a:ext cx="45719" cy="45719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162962" y="2702817"/>
                <a:ext cx="1381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962" y="2702817"/>
                <a:ext cx="138179" cy="184666"/>
              </a:xfrm>
              <a:prstGeom prst="rect">
                <a:avLst/>
              </a:prstGeom>
              <a:blipFill>
                <a:blip r:embed="rId2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954245" y="2402932"/>
                <a:ext cx="12003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245" y="2402932"/>
                <a:ext cx="120033" cy="184666"/>
              </a:xfrm>
              <a:prstGeom prst="rect">
                <a:avLst/>
              </a:prstGeom>
              <a:blipFill>
                <a:blip r:embed="rId3"/>
                <a:stretch>
                  <a:fillRect l="-31579" r="-3157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2239337" y="236540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337" y="2365401"/>
                <a:ext cx="134524" cy="184666"/>
              </a:xfrm>
              <a:prstGeom prst="rect">
                <a:avLst/>
              </a:prstGeom>
              <a:blipFill>
                <a:blip r:embed="rId4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6325195" y="3229811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95" y="3229811"/>
                <a:ext cx="140359" cy="184666"/>
              </a:xfrm>
              <a:prstGeom prst="rect">
                <a:avLst/>
              </a:prstGeom>
              <a:blipFill>
                <a:blip r:embed="rId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0283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60</Words>
  <Application>Microsoft Office PowerPoint</Application>
  <PresentationFormat>Grand écran</PresentationFormat>
  <Paragraphs>36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26</cp:revision>
  <dcterms:created xsi:type="dcterms:W3CDTF">2016-07-16T05:53:54Z</dcterms:created>
  <dcterms:modified xsi:type="dcterms:W3CDTF">2016-07-17T15:43:50Z</dcterms:modified>
</cp:coreProperties>
</file>