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3" r:id="rId5"/>
    <p:sldId id="262" r:id="rId6"/>
    <p:sldId id="256" r:id="rId7"/>
    <p:sldId id="259" r:id="rId8"/>
    <p:sldId id="260" r:id="rId9"/>
    <p:sldId id="257" r:id="rId10"/>
    <p:sldId id="25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6" y="186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2.png"/><Relationship Id="rId7" Type="http://schemas.openxmlformats.org/officeDocument/2006/relationships/image" Target="../media/image82.png"/><Relationship Id="rId12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62.png"/><Relationship Id="rId10" Type="http://schemas.openxmlformats.org/officeDocument/2006/relationships/image" Target="../media/image13.png"/><Relationship Id="rId4" Type="http://schemas.openxmlformats.org/officeDocument/2006/relationships/image" Target="../media/image52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/>
          <p:cNvSpPr/>
          <p:nvPr/>
        </p:nvSpPr>
        <p:spPr>
          <a:xfrm rot="5400000">
            <a:off x="3073463" y="366867"/>
            <a:ext cx="1512165" cy="3243956"/>
          </a:xfrm>
          <a:prstGeom prst="can">
            <a:avLst>
              <a:gd name="adj" fmla="val 4425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ylindre 5"/>
          <p:cNvSpPr/>
          <p:nvPr/>
        </p:nvSpPr>
        <p:spPr>
          <a:xfrm rot="5400000">
            <a:off x="2704722" y="152639"/>
            <a:ext cx="2246052" cy="3672409"/>
          </a:xfrm>
          <a:prstGeom prst="can">
            <a:avLst>
              <a:gd name="adj" fmla="val 49894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943872" y="1412777"/>
            <a:ext cx="360040" cy="115213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>
            <a:off x="1892134" y="1988842"/>
            <a:ext cx="4347882" cy="0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2503416" y="627005"/>
            <a:ext cx="0" cy="2777605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5134518" y="600039"/>
            <a:ext cx="0" cy="2777605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4511824" y="1232762"/>
            <a:ext cx="1296145" cy="1512166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546710" y="709222"/>
            <a:ext cx="2600167" cy="218"/>
          </a:xfrm>
          <a:prstGeom prst="line">
            <a:avLst/>
          </a:prstGeom>
          <a:noFill/>
          <a:ln w="9525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237780" y="2235130"/>
            <a:ext cx="2706092" cy="39531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4799856" y="1988842"/>
            <a:ext cx="359380" cy="125646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4943873" y="1988841"/>
            <a:ext cx="215363" cy="641607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4861959" y="1988840"/>
            <a:ext cx="284920" cy="506117"/>
          </a:xfrm>
          <a:prstGeom prst="lin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223514" y="2238354"/>
            <a:ext cx="2649907" cy="243079"/>
          </a:xfrm>
          <a:prstGeom prst="lin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 flipH="1" flipV="1">
            <a:off x="2237779" y="1774421"/>
            <a:ext cx="333067" cy="214420"/>
          </a:xfrm>
          <a:prstGeom prst="lin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225422" y="2003570"/>
            <a:ext cx="333065" cy="218036"/>
          </a:xfrm>
          <a:prstGeom prst="lin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223673" y="1771001"/>
            <a:ext cx="2572587" cy="346711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/>
              <p:cNvSpPr txBox="1"/>
              <p:nvPr/>
            </p:nvSpPr>
            <p:spPr>
              <a:xfrm>
                <a:off x="3722014" y="456354"/>
                <a:ext cx="2114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014" y="456354"/>
                <a:ext cx="211468" cy="184666"/>
              </a:xfrm>
              <a:prstGeom prst="rect">
                <a:avLst/>
              </a:prstGeom>
              <a:blipFill>
                <a:blip r:embed="rId2"/>
                <a:stretch>
                  <a:fillRect l="-20588" r="-14706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/>
          <p:cNvSpPr/>
          <p:nvPr/>
        </p:nvSpPr>
        <p:spPr>
          <a:xfrm>
            <a:off x="4852066" y="1423941"/>
            <a:ext cx="439012" cy="1206508"/>
          </a:xfrm>
          <a:prstGeom prst="arc">
            <a:avLst>
              <a:gd name="adj1" fmla="val 6002674"/>
              <a:gd name="adj2" fmla="val 6718308"/>
            </a:avLst>
          </a:prstGeom>
          <a:noFill/>
          <a:ln w="9525">
            <a:solidFill>
              <a:srgbClr val="C00000"/>
            </a:solidFill>
            <a:headEnd type="stealth" w="sm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Arc 66"/>
          <p:cNvSpPr/>
          <p:nvPr/>
        </p:nvSpPr>
        <p:spPr>
          <a:xfrm>
            <a:off x="4085536" y="1957309"/>
            <a:ext cx="439012" cy="1206508"/>
          </a:xfrm>
          <a:prstGeom prst="arc">
            <a:avLst>
              <a:gd name="adj1" fmla="val 17569542"/>
              <a:gd name="adj2" fmla="val 19918628"/>
            </a:avLst>
          </a:prstGeom>
          <a:noFill/>
          <a:ln w="9525">
            <a:solidFill>
              <a:srgbClr val="C00000"/>
            </a:solidFill>
            <a:headEnd type="none" w="sm" len="med"/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Arc 67"/>
          <p:cNvSpPr/>
          <p:nvPr/>
        </p:nvSpPr>
        <p:spPr>
          <a:xfrm>
            <a:off x="4088649" y="1957309"/>
            <a:ext cx="439012" cy="1206508"/>
          </a:xfrm>
          <a:prstGeom prst="arc">
            <a:avLst>
              <a:gd name="adj1" fmla="val 301297"/>
              <a:gd name="adj2" fmla="val 3578028"/>
            </a:avLst>
          </a:prstGeom>
          <a:noFill/>
          <a:ln w="9525">
            <a:solidFill>
              <a:srgbClr val="C00000"/>
            </a:solidFill>
            <a:headEnd type="stealth" w="sm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/>
              <p:cNvSpPr txBox="1"/>
              <p:nvPr/>
            </p:nvSpPr>
            <p:spPr>
              <a:xfrm>
                <a:off x="4198756" y="2152955"/>
                <a:ext cx="2092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756" y="2152955"/>
                <a:ext cx="209288" cy="184666"/>
              </a:xfrm>
              <a:prstGeom prst="rect">
                <a:avLst/>
              </a:prstGeom>
              <a:blipFill>
                <a:blip r:embed="rId3"/>
                <a:stretch>
                  <a:fillRect l="-26471" t="-3333" r="-23529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/>
              <p:cNvSpPr txBox="1"/>
              <p:nvPr/>
            </p:nvSpPr>
            <p:spPr>
              <a:xfrm>
                <a:off x="4973527" y="2524713"/>
                <a:ext cx="23256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27" y="2524713"/>
                <a:ext cx="232563" cy="184666"/>
              </a:xfrm>
              <a:prstGeom prst="rect">
                <a:avLst/>
              </a:prstGeom>
              <a:blipFill>
                <a:blip r:embed="rId4"/>
                <a:stretch>
                  <a:fillRect l="-23684" t="-3333" r="-2105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cteur droit 73"/>
          <p:cNvCxnSpPr/>
          <p:nvPr/>
        </p:nvCxnSpPr>
        <p:spPr>
          <a:xfrm flipV="1">
            <a:off x="5146877" y="1398050"/>
            <a:ext cx="185104" cy="590791"/>
          </a:xfrm>
          <a:prstGeom prst="line">
            <a:avLst/>
          </a:prstGeom>
          <a:noFill/>
          <a:ln w="9525">
            <a:solidFill>
              <a:srgbClr val="C00000"/>
            </a:solidFill>
            <a:headEnd type="none" w="sm" len="med"/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/>
              <p:cNvSpPr txBox="1"/>
              <p:nvPr/>
            </p:nvSpPr>
            <p:spPr>
              <a:xfrm>
                <a:off x="5333929" y="1213384"/>
                <a:ext cx="1124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29" y="1213384"/>
                <a:ext cx="112403" cy="184666"/>
              </a:xfrm>
              <a:prstGeom prst="rect">
                <a:avLst/>
              </a:prstGeom>
              <a:blipFill>
                <a:blip r:embed="rId5"/>
                <a:stretch>
                  <a:fillRect l="-22222" r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e 78"/>
          <p:cNvGrpSpPr/>
          <p:nvPr/>
        </p:nvGrpSpPr>
        <p:grpSpPr>
          <a:xfrm>
            <a:off x="1704630" y="1202860"/>
            <a:ext cx="1557720" cy="1333560"/>
            <a:chOff x="-54172" y="836300"/>
            <a:chExt cx="1557720" cy="1333560"/>
          </a:xfrm>
        </p:grpSpPr>
        <p:cxnSp>
          <p:nvCxnSpPr>
            <p:cNvPr id="80" name="Connecteur droit 79"/>
            <p:cNvCxnSpPr>
              <a:stCxn id="16" idx="7"/>
            </p:cNvCxnSpPr>
            <p:nvPr/>
          </p:nvCxnSpPr>
          <p:spPr>
            <a:xfrm flipH="1">
              <a:off x="5114" y="1635688"/>
              <a:ext cx="727290" cy="5341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7"/>
            <p:cNvGrpSpPr/>
            <p:nvPr/>
          </p:nvGrpSpPr>
          <p:grpSpPr>
            <a:xfrm>
              <a:off x="-54172" y="836300"/>
              <a:ext cx="1557720" cy="1288241"/>
              <a:chOff x="267298" y="487400"/>
              <a:chExt cx="1557719" cy="1288241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1065699" y="536583"/>
                <a:ext cx="0" cy="734599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/>
              <p:cNvGrpSpPr/>
              <p:nvPr/>
            </p:nvGrpSpPr>
            <p:grpSpPr>
              <a:xfrm>
                <a:off x="1012602" y="1220060"/>
                <a:ext cx="108000" cy="108000"/>
                <a:chOff x="1009427" y="1223235"/>
                <a:chExt cx="108000" cy="108000"/>
              </a:xfrm>
            </p:grpSpPr>
            <p:sp>
              <p:nvSpPr>
                <p:cNvPr id="15" name="Ellipse 14"/>
                <p:cNvSpPr/>
                <p:nvPr/>
              </p:nvSpPr>
              <p:spPr>
                <a:xfrm>
                  <a:off x="1009427" y="1223235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5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 flipH="1" flipV="1">
                  <a:off x="1045427" y="1259235"/>
                  <a:ext cx="36000" cy="3600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 w="12700">
                  <a:solidFill>
                    <a:schemeClr val="accent5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ZoneTexte 11"/>
                  <p:cNvSpPr txBox="1"/>
                  <p:nvPr/>
                </p:nvSpPr>
                <p:spPr>
                  <a:xfrm>
                    <a:off x="1703317" y="1037793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4" name="ZoneTexte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3317" y="1037793"/>
                    <a:ext cx="121700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t="-25806" r="-8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1121257" y="487400"/>
                    <a:ext cx="12445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5" name="ZoneTexte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1257" y="487400"/>
                    <a:ext cx="124458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0000" t="-26667" r="-8500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267298" y="1590975"/>
                    <a:ext cx="11163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14" name="ZoneTexte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298" y="1590975"/>
                    <a:ext cx="111634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222" t="-25806" r="-9444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Connecteur droit 16"/>
            <p:cNvCxnSpPr/>
            <p:nvPr/>
          </p:nvCxnSpPr>
          <p:spPr>
            <a:xfrm rot="5400000" flipV="1">
              <a:off x="1111531" y="1254721"/>
              <a:ext cx="0" cy="7346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Ellipse 84"/>
          <p:cNvSpPr/>
          <p:nvPr/>
        </p:nvSpPr>
        <p:spPr>
          <a:xfrm>
            <a:off x="6964851" y="1439741"/>
            <a:ext cx="360040" cy="11521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60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/>
          <p:nvPr/>
        </p:nvSpPr>
        <p:spPr>
          <a:xfrm>
            <a:off x="3659793" y="2356939"/>
            <a:ext cx="1035439" cy="106591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Forme libre 1"/>
          <p:cNvSpPr/>
          <p:nvPr/>
        </p:nvSpPr>
        <p:spPr>
          <a:xfrm>
            <a:off x="1799255" y="1979530"/>
            <a:ext cx="1204197" cy="1239647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Forme libre 3"/>
          <p:cNvSpPr/>
          <p:nvPr/>
        </p:nvSpPr>
        <p:spPr>
          <a:xfrm>
            <a:off x="5951984" y="3011001"/>
            <a:ext cx="784504" cy="80759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 rot="759252">
            <a:off x="5853395" y="2732103"/>
            <a:ext cx="527791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5951984" y="3011000"/>
            <a:ext cx="784504" cy="80759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952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rot="759252">
            <a:off x="3518894" y="2039910"/>
            <a:ext cx="727284" cy="1587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2639616" y="1979530"/>
            <a:ext cx="3838575" cy="1031471"/>
          </a:xfrm>
          <a:custGeom>
            <a:avLst/>
            <a:gdLst>
              <a:gd name="connsiteX0" fmla="*/ 0 w 3838575"/>
              <a:gd name="connsiteY0" fmla="*/ 0 h 1031471"/>
              <a:gd name="connsiteX1" fmla="*/ 1381125 w 3838575"/>
              <a:gd name="connsiteY1" fmla="*/ 266700 h 1031471"/>
              <a:gd name="connsiteX2" fmla="*/ 3371850 w 3838575"/>
              <a:gd name="connsiteY2" fmla="*/ 914400 h 1031471"/>
              <a:gd name="connsiteX3" fmla="*/ 3838575 w 3838575"/>
              <a:gd name="connsiteY3" fmla="*/ 1028700 h 103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031471">
                <a:moveTo>
                  <a:pt x="0" y="0"/>
                </a:moveTo>
                <a:cubicBezTo>
                  <a:pt x="409575" y="57150"/>
                  <a:pt x="819150" y="114300"/>
                  <a:pt x="1381125" y="266700"/>
                </a:cubicBezTo>
                <a:cubicBezTo>
                  <a:pt x="1943100" y="419100"/>
                  <a:pt x="2962275" y="787400"/>
                  <a:pt x="3371850" y="914400"/>
                </a:cubicBezTo>
                <a:cubicBezTo>
                  <a:pt x="3781425" y="1041400"/>
                  <a:pt x="3810000" y="1035050"/>
                  <a:pt x="3838575" y="102870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2427274" y="3219177"/>
            <a:ext cx="3884750" cy="599423"/>
          </a:xfrm>
          <a:custGeom>
            <a:avLst/>
            <a:gdLst>
              <a:gd name="connsiteX0" fmla="*/ 0 w 3838575"/>
              <a:gd name="connsiteY0" fmla="*/ 0 h 1031471"/>
              <a:gd name="connsiteX1" fmla="*/ 1381125 w 3838575"/>
              <a:gd name="connsiteY1" fmla="*/ 266700 h 1031471"/>
              <a:gd name="connsiteX2" fmla="*/ 3371850 w 3838575"/>
              <a:gd name="connsiteY2" fmla="*/ 914400 h 1031471"/>
              <a:gd name="connsiteX3" fmla="*/ 3838575 w 3838575"/>
              <a:gd name="connsiteY3" fmla="*/ 1028700 h 103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031471">
                <a:moveTo>
                  <a:pt x="0" y="0"/>
                </a:moveTo>
                <a:cubicBezTo>
                  <a:pt x="409575" y="57150"/>
                  <a:pt x="819150" y="114300"/>
                  <a:pt x="1381125" y="266700"/>
                </a:cubicBezTo>
                <a:cubicBezTo>
                  <a:pt x="1943100" y="419100"/>
                  <a:pt x="2962275" y="787400"/>
                  <a:pt x="3371850" y="914400"/>
                </a:cubicBezTo>
                <a:cubicBezTo>
                  <a:pt x="3781425" y="1041400"/>
                  <a:pt x="3810000" y="1035050"/>
                  <a:pt x="3838575" y="102870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3647728" y="2362626"/>
            <a:ext cx="1035439" cy="106591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orme libre 9"/>
          <p:cNvSpPr/>
          <p:nvPr/>
        </p:nvSpPr>
        <p:spPr>
          <a:xfrm>
            <a:off x="3661796" y="2356939"/>
            <a:ext cx="1035439" cy="106591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noFill/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orme libre 6"/>
          <p:cNvSpPr/>
          <p:nvPr/>
        </p:nvSpPr>
        <p:spPr>
          <a:xfrm>
            <a:off x="1919536" y="2543857"/>
            <a:ext cx="4968552" cy="993193"/>
          </a:xfrm>
          <a:custGeom>
            <a:avLst/>
            <a:gdLst>
              <a:gd name="connsiteX0" fmla="*/ 0 w 3838575"/>
              <a:gd name="connsiteY0" fmla="*/ 0 h 1031471"/>
              <a:gd name="connsiteX1" fmla="*/ 1381125 w 3838575"/>
              <a:gd name="connsiteY1" fmla="*/ 266700 h 1031471"/>
              <a:gd name="connsiteX2" fmla="*/ 3371850 w 3838575"/>
              <a:gd name="connsiteY2" fmla="*/ 914400 h 1031471"/>
              <a:gd name="connsiteX3" fmla="*/ 3838575 w 3838575"/>
              <a:gd name="connsiteY3" fmla="*/ 1028700 h 103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031471">
                <a:moveTo>
                  <a:pt x="0" y="0"/>
                </a:moveTo>
                <a:cubicBezTo>
                  <a:pt x="409575" y="57150"/>
                  <a:pt x="819150" y="114300"/>
                  <a:pt x="1381125" y="266700"/>
                </a:cubicBezTo>
                <a:cubicBezTo>
                  <a:pt x="1943100" y="419100"/>
                  <a:pt x="2962275" y="787400"/>
                  <a:pt x="3371850" y="914400"/>
                </a:cubicBezTo>
                <a:cubicBezTo>
                  <a:pt x="3781425" y="1041400"/>
                  <a:pt x="3810000" y="1035050"/>
                  <a:pt x="3838575" y="1028700"/>
                </a:cubicBezTo>
              </a:path>
            </a:pathLst>
          </a:cu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arallélogramme 13"/>
          <p:cNvSpPr/>
          <p:nvPr/>
        </p:nvSpPr>
        <p:spPr>
          <a:xfrm rot="990713">
            <a:off x="3408660" y="2142109"/>
            <a:ext cx="1610567" cy="1481510"/>
          </a:xfrm>
          <a:prstGeom prst="parallelogram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/>
          <p:cNvGrpSpPr/>
          <p:nvPr/>
        </p:nvGrpSpPr>
        <p:grpSpPr>
          <a:xfrm>
            <a:off x="1616224" y="1796234"/>
            <a:ext cx="1584000" cy="1584000"/>
            <a:chOff x="1635274" y="1834334"/>
            <a:chExt cx="1584000" cy="1584000"/>
          </a:xfrm>
        </p:grpSpPr>
        <p:cxnSp>
          <p:nvCxnSpPr>
            <p:cNvPr id="17" name="Connecteur droit 16"/>
            <p:cNvCxnSpPr/>
            <p:nvPr/>
          </p:nvCxnSpPr>
          <p:spPr>
            <a:xfrm flipH="1">
              <a:off x="2427274" y="1834334"/>
              <a:ext cx="0" cy="158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2427274" y="1834334"/>
              <a:ext cx="0" cy="158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5733608" y="2802477"/>
            <a:ext cx="1224000" cy="1224000"/>
            <a:chOff x="5733608" y="2802477"/>
            <a:chExt cx="1224000" cy="1224000"/>
          </a:xfrm>
        </p:grpSpPr>
        <p:cxnSp>
          <p:nvCxnSpPr>
            <p:cNvPr id="22" name="Connecteur droit 21"/>
            <p:cNvCxnSpPr/>
            <p:nvPr/>
          </p:nvCxnSpPr>
          <p:spPr>
            <a:xfrm flipH="1">
              <a:off x="6345608" y="2802477"/>
              <a:ext cx="0" cy="122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rot="5400000" flipH="1">
              <a:off x="6345608" y="2802477"/>
              <a:ext cx="0" cy="122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/>
          <p:cNvSpPr/>
          <p:nvPr/>
        </p:nvSpPr>
        <p:spPr>
          <a:xfrm>
            <a:off x="4135141" y="2878644"/>
            <a:ext cx="45719" cy="457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162962" y="2702817"/>
                <a:ext cx="138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962" y="2702817"/>
                <a:ext cx="138179" cy="184666"/>
              </a:xfrm>
              <a:prstGeom prst="rect">
                <a:avLst/>
              </a:prstGeom>
              <a:blipFill>
                <a:blip r:embed="rId2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954245" y="2402932"/>
                <a:ext cx="1200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245" y="2402932"/>
                <a:ext cx="120033" cy="184666"/>
              </a:xfrm>
              <a:prstGeom prst="rect">
                <a:avLst/>
              </a:prstGeom>
              <a:blipFill>
                <a:blip r:embed="rId3"/>
                <a:stretch>
                  <a:fillRect l="-31579" r="-3157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2239337" y="236540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37" y="2365401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6325195" y="322981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95" y="3229811"/>
                <a:ext cx="140359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02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/>
          <p:cNvGrpSpPr/>
          <p:nvPr/>
        </p:nvGrpSpPr>
        <p:grpSpPr>
          <a:xfrm>
            <a:off x="932604" y="1048096"/>
            <a:ext cx="1019439" cy="1000793"/>
            <a:chOff x="-98636" y="676167"/>
            <a:chExt cx="1019439" cy="1000793"/>
          </a:xfrm>
        </p:grpSpPr>
        <p:cxnSp>
          <p:nvCxnSpPr>
            <p:cNvPr id="80" name="Connecteur droit 79"/>
            <p:cNvCxnSpPr>
              <a:stCxn id="15" idx="2"/>
              <a:endCxn id="7" idx="2"/>
            </p:cNvCxnSpPr>
            <p:nvPr/>
          </p:nvCxnSpPr>
          <p:spPr>
            <a:xfrm flipH="1" flipV="1">
              <a:off x="23738" y="1622279"/>
              <a:ext cx="667395" cy="68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7"/>
            <p:cNvGrpSpPr/>
            <p:nvPr/>
          </p:nvGrpSpPr>
          <p:grpSpPr>
            <a:xfrm>
              <a:off x="-98636" y="676167"/>
              <a:ext cx="1019439" cy="1000793"/>
              <a:chOff x="222834" y="327267"/>
              <a:chExt cx="1019438" cy="1000793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1065699" y="536583"/>
                <a:ext cx="0" cy="734599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/>
              <p:cNvGrpSpPr/>
              <p:nvPr/>
            </p:nvGrpSpPr>
            <p:grpSpPr>
              <a:xfrm>
                <a:off x="1012602" y="1220060"/>
                <a:ext cx="108000" cy="108000"/>
                <a:chOff x="1009427" y="1223235"/>
                <a:chExt cx="108000" cy="108000"/>
              </a:xfrm>
            </p:grpSpPr>
            <p:sp>
              <p:nvSpPr>
                <p:cNvPr id="15" name="Ellipse 14"/>
                <p:cNvSpPr/>
                <p:nvPr/>
              </p:nvSpPr>
              <p:spPr>
                <a:xfrm>
                  <a:off x="1009427" y="1223235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5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 flipH="1" flipV="1">
                  <a:off x="1045427" y="1259235"/>
                  <a:ext cx="36000" cy="3600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 w="12700">
                  <a:solidFill>
                    <a:schemeClr val="accent5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ZoneTexte 11"/>
                  <p:cNvSpPr txBox="1"/>
                  <p:nvPr/>
                </p:nvSpPr>
                <p:spPr>
                  <a:xfrm>
                    <a:off x="906014" y="1030532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12" name="ZoneTexte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014" y="1030532"/>
                    <a:ext cx="121700" cy="1846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000" t="-25806" r="-90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1117814" y="327267"/>
                    <a:ext cx="12445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13" name="ZoneTexte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7814" y="327267"/>
                    <a:ext cx="124458" cy="1846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0000" t="-30000" r="-8500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222834" y="1096239"/>
                    <a:ext cx="11163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14" name="ZoneTexte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34" y="1096239"/>
                    <a:ext cx="11163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2" t="-26667" r="-9444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" name="Groupe 9"/>
          <p:cNvGrpSpPr/>
          <p:nvPr/>
        </p:nvGrpSpPr>
        <p:grpSpPr>
          <a:xfrm>
            <a:off x="873324" y="1092554"/>
            <a:ext cx="1803308" cy="1803308"/>
            <a:chOff x="1083579" y="1114152"/>
            <a:chExt cx="1803308" cy="1803308"/>
          </a:xfrm>
        </p:grpSpPr>
        <p:sp>
          <p:nvSpPr>
            <p:cNvPr id="7" name="Ellipse 6"/>
            <p:cNvSpPr/>
            <p:nvPr/>
          </p:nvSpPr>
          <p:spPr>
            <a:xfrm>
              <a:off x="1265233" y="1295806"/>
              <a:ext cx="1440000" cy="144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1989209" y="1114152"/>
              <a:ext cx="0" cy="1803308"/>
            </a:xfrm>
            <a:prstGeom prst="line">
              <a:avLst/>
            </a:prstGeom>
            <a:ln w="9525">
              <a:solidFill>
                <a:srgbClr val="C0000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rot="5400000">
              <a:off x="1985233" y="1116816"/>
              <a:ext cx="0" cy="1803308"/>
            </a:xfrm>
            <a:prstGeom prst="line">
              <a:avLst/>
            </a:prstGeom>
            <a:ln w="9525">
              <a:solidFill>
                <a:srgbClr val="C0000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e 101"/>
          <p:cNvGrpSpPr/>
          <p:nvPr/>
        </p:nvGrpSpPr>
        <p:grpSpPr>
          <a:xfrm rot="19800000">
            <a:off x="1054978" y="1711475"/>
            <a:ext cx="1440000" cy="580362"/>
            <a:chOff x="1054978" y="2921605"/>
            <a:chExt cx="1440000" cy="580362"/>
          </a:xfrm>
        </p:grpSpPr>
        <p:sp>
          <p:nvSpPr>
            <p:cNvPr id="88" name="Triangle rectangle 87"/>
            <p:cNvSpPr/>
            <p:nvPr/>
          </p:nvSpPr>
          <p:spPr>
            <a:xfrm rot="10800000" flipH="1">
              <a:off x="1062206" y="3216571"/>
              <a:ext cx="712968" cy="285396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Triangle rectangle 86"/>
            <p:cNvSpPr/>
            <p:nvPr/>
          </p:nvSpPr>
          <p:spPr>
            <a:xfrm rot="10800000" flipV="1">
              <a:off x="1782009" y="2921605"/>
              <a:ext cx="712968" cy="285396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2" name="Connecteur droit 81"/>
            <p:cNvCxnSpPr/>
            <p:nvPr/>
          </p:nvCxnSpPr>
          <p:spPr>
            <a:xfrm flipH="1">
              <a:off x="1054978" y="3212976"/>
              <a:ext cx="14400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H="1">
              <a:off x="1054978" y="2925515"/>
              <a:ext cx="1440000" cy="574923"/>
            </a:xfrm>
            <a:prstGeom prst="lin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2494978" y="2926312"/>
              <a:ext cx="0" cy="289617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V="1">
              <a:off x="2351584" y="2978701"/>
              <a:ext cx="0" cy="23507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2208190" y="3036418"/>
              <a:ext cx="0" cy="177354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V="1">
              <a:off x="2063027" y="3101005"/>
              <a:ext cx="0" cy="112767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1491220" y="3213772"/>
              <a:ext cx="0" cy="108804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1347826" y="3215929"/>
              <a:ext cx="0" cy="167255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>
              <a:off x="1199456" y="3215929"/>
              <a:ext cx="0" cy="227133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1061038" y="3211391"/>
              <a:ext cx="0" cy="289617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1976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re 4"/>
          <p:cNvSpPr/>
          <p:nvPr/>
        </p:nvSpPr>
        <p:spPr>
          <a:xfrm rot="5400000">
            <a:off x="3413701" y="278653"/>
            <a:ext cx="720081" cy="2700300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2307002" y="848664"/>
            <a:ext cx="949354" cy="998588"/>
            <a:chOff x="875664" y="487400"/>
            <a:chExt cx="949353" cy="998588"/>
          </a:xfrm>
        </p:grpSpPr>
        <p:cxnSp>
          <p:nvCxnSpPr>
            <p:cNvPr id="7" name="Connecteur droit 6"/>
            <p:cNvCxnSpPr/>
            <p:nvPr/>
          </p:nvCxnSpPr>
          <p:spPr>
            <a:xfrm flipV="1">
              <a:off x="1065699" y="536583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rot="5400000" flipV="1">
              <a:off x="1432999" y="905821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8"/>
            <p:cNvGrpSpPr/>
            <p:nvPr/>
          </p:nvGrpSpPr>
          <p:grpSpPr>
            <a:xfrm>
              <a:off x="1012602" y="1220060"/>
              <a:ext cx="108000" cy="108000"/>
              <a:chOff x="1009427" y="1223235"/>
              <a:chExt cx="108000" cy="108000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009427" y="122323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/>
              <p:cNvSpPr/>
              <p:nvPr/>
            </p:nvSpPr>
            <p:spPr>
              <a:xfrm flipH="1" flipV="1">
                <a:off x="1045427" y="1259235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0000" t="-25806" r="-8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0000" t="-26667" r="-85000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5789" t="-30000" r="-894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919536" y="1363681"/>
                <a:ext cx="290721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363681"/>
                <a:ext cx="290721" cy="241605"/>
              </a:xfrm>
              <a:prstGeom prst="rect">
                <a:avLst/>
              </a:prstGeom>
              <a:blipFill>
                <a:blip r:embed="rId8"/>
                <a:stretch>
                  <a:fillRect l="-4167" t="-35897" r="-85417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èche vers le bas 15"/>
          <p:cNvSpPr/>
          <p:nvPr/>
        </p:nvSpPr>
        <p:spPr>
          <a:xfrm rot="5400000">
            <a:off x="1938347" y="1361437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 vers le bas 16"/>
          <p:cNvSpPr/>
          <p:nvPr/>
        </p:nvSpPr>
        <p:spPr>
          <a:xfrm rot="16200000" flipH="1">
            <a:off x="5334150" y="1354916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5364667" y="1363681"/>
                <a:ext cx="156068" cy="241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667" y="1363681"/>
                <a:ext cx="156068" cy="241605"/>
              </a:xfrm>
              <a:prstGeom prst="rect">
                <a:avLst/>
              </a:prstGeom>
              <a:blipFill>
                <a:blip r:embed="rId9"/>
                <a:stretch>
                  <a:fillRect l="-26923" t="-35897" r="-92308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20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096000" y="1983109"/>
            <a:ext cx="1152128" cy="14458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/>
          <p:cNvSpPr/>
          <p:nvPr/>
        </p:nvSpPr>
        <p:spPr>
          <a:xfrm>
            <a:off x="6093280" y="1465036"/>
            <a:ext cx="2153133" cy="543894"/>
          </a:xfrm>
          <a:custGeom>
            <a:avLst/>
            <a:gdLst>
              <a:gd name="connsiteX0" fmla="*/ 10048 w 10048"/>
              <a:gd name="connsiteY0" fmla="*/ 0 h 1446963"/>
              <a:gd name="connsiteX1" fmla="*/ 0 w 10048"/>
              <a:gd name="connsiteY1" fmla="*/ 1446963 h 1446963"/>
              <a:gd name="connsiteX2" fmla="*/ 0 w 10048"/>
              <a:gd name="connsiteY2" fmla="*/ 1446963 h 1446963"/>
              <a:gd name="connsiteX0" fmla="*/ 10079 w 10079"/>
              <a:gd name="connsiteY0" fmla="*/ 0 h 1562288"/>
              <a:gd name="connsiteX1" fmla="*/ 31 w 10079"/>
              <a:gd name="connsiteY1" fmla="*/ 1446963 h 1562288"/>
              <a:gd name="connsiteX2" fmla="*/ 7183 w 10079"/>
              <a:gd name="connsiteY2" fmla="*/ 1477108 h 1562288"/>
              <a:gd name="connsiteX0" fmla="*/ 2896 w 2896"/>
              <a:gd name="connsiteY0" fmla="*/ 0 h 1477108"/>
              <a:gd name="connsiteX1" fmla="*/ 0 w 2896"/>
              <a:gd name="connsiteY1" fmla="*/ 1477108 h 1477108"/>
              <a:gd name="connsiteX0" fmla="*/ 20033 w 20033"/>
              <a:gd name="connsiteY0" fmla="*/ 0 h 9660"/>
              <a:gd name="connsiteX1" fmla="*/ 0 w 20033"/>
              <a:gd name="connsiteY1" fmla="*/ 9660 h 9660"/>
              <a:gd name="connsiteX0" fmla="*/ 15463 w 15463"/>
              <a:gd name="connsiteY0" fmla="*/ 0 h 10000"/>
              <a:gd name="connsiteX1" fmla="*/ 5463 w 15463"/>
              <a:gd name="connsiteY1" fmla="*/ 10000 h 10000"/>
              <a:gd name="connsiteX0" fmla="*/ 14809 w 14809"/>
              <a:gd name="connsiteY0" fmla="*/ 0 h 10141"/>
              <a:gd name="connsiteX1" fmla="*/ 5580 w 14809"/>
              <a:gd name="connsiteY1" fmla="*/ 10141 h 10141"/>
              <a:gd name="connsiteX0" fmla="*/ 790 w 13521"/>
              <a:gd name="connsiteY0" fmla="*/ 0 h 10211"/>
              <a:gd name="connsiteX1" fmla="*/ 13521 w 13521"/>
              <a:gd name="connsiteY1" fmla="*/ 10211 h 10211"/>
              <a:gd name="connsiteX0" fmla="*/ 0 w 12731"/>
              <a:gd name="connsiteY0" fmla="*/ 0 h 10211"/>
              <a:gd name="connsiteX1" fmla="*/ 12731 w 12731"/>
              <a:gd name="connsiteY1" fmla="*/ 10211 h 10211"/>
              <a:gd name="connsiteX0" fmla="*/ 2823 w 8390"/>
              <a:gd name="connsiteY0" fmla="*/ 0 h 10281"/>
              <a:gd name="connsiteX1" fmla="*/ 4767 w 8390"/>
              <a:gd name="connsiteY1" fmla="*/ 10281 h 10281"/>
              <a:gd name="connsiteX0" fmla="*/ 13899 w 16216"/>
              <a:gd name="connsiteY0" fmla="*/ 0 h 10000"/>
              <a:gd name="connsiteX1" fmla="*/ 16216 w 16216"/>
              <a:gd name="connsiteY1" fmla="*/ 10000 h 10000"/>
              <a:gd name="connsiteX0" fmla="*/ 14318 w 15717"/>
              <a:gd name="connsiteY0" fmla="*/ 0 h 9829"/>
              <a:gd name="connsiteX1" fmla="*/ 15717 w 15717"/>
              <a:gd name="connsiteY1" fmla="*/ 9829 h 9829"/>
              <a:gd name="connsiteX0" fmla="*/ 2087 w 8907"/>
              <a:gd name="connsiteY0" fmla="*/ 0 h 10000"/>
              <a:gd name="connsiteX1" fmla="*/ 2977 w 8907"/>
              <a:gd name="connsiteY1" fmla="*/ 10000 h 10000"/>
              <a:gd name="connsiteX0" fmla="*/ 88781 w 91496"/>
              <a:gd name="connsiteY0" fmla="*/ 0 h 5569"/>
              <a:gd name="connsiteX1" fmla="*/ 1086 w 91496"/>
              <a:gd name="connsiteY1" fmla="*/ 5569 h 5569"/>
              <a:gd name="connsiteX0" fmla="*/ 21766 w 21930"/>
              <a:gd name="connsiteY0" fmla="*/ 0 h 3896"/>
              <a:gd name="connsiteX1" fmla="*/ 65 w 21930"/>
              <a:gd name="connsiteY1" fmla="*/ 3896 h 3896"/>
              <a:gd name="connsiteX0" fmla="*/ 9895 w 9989"/>
              <a:gd name="connsiteY0" fmla="*/ 0 h 11314"/>
              <a:gd name="connsiteX1" fmla="*/ 0 w 9989"/>
              <a:gd name="connsiteY1" fmla="*/ 10000 h 11314"/>
              <a:gd name="connsiteX0" fmla="*/ 9906 w 10003"/>
              <a:gd name="connsiteY0" fmla="*/ 0 h 8986"/>
              <a:gd name="connsiteX1" fmla="*/ 0 w 10003"/>
              <a:gd name="connsiteY1" fmla="*/ 8839 h 8986"/>
              <a:gd name="connsiteX0" fmla="*/ 9875 w 9972"/>
              <a:gd name="connsiteY0" fmla="*/ 0 h 1826"/>
              <a:gd name="connsiteX1" fmla="*/ 0 w 9972"/>
              <a:gd name="connsiteY1" fmla="*/ 1305 h 1826"/>
              <a:gd name="connsiteX0" fmla="*/ 9505 w 9607"/>
              <a:gd name="connsiteY0" fmla="*/ 0 h 65191"/>
              <a:gd name="connsiteX1" fmla="*/ 0 w 9607"/>
              <a:gd name="connsiteY1" fmla="*/ 64415 h 65191"/>
              <a:gd name="connsiteX0" fmla="*/ 9894 w 9894"/>
              <a:gd name="connsiteY0" fmla="*/ 0 h 10001"/>
              <a:gd name="connsiteX1" fmla="*/ 5458 w 9894"/>
              <a:gd name="connsiteY1" fmla="*/ 6607 h 10001"/>
              <a:gd name="connsiteX2" fmla="*/ 0 w 9894"/>
              <a:gd name="connsiteY2" fmla="*/ 9881 h 10001"/>
              <a:gd name="connsiteX0" fmla="*/ 10000 w 10000"/>
              <a:gd name="connsiteY0" fmla="*/ 6551 h 16490"/>
              <a:gd name="connsiteX1" fmla="*/ 4918 w 10000"/>
              <a:gd name="connsiteY1" fmla="*/ 1137 h 16490"/>
              <a:gd name="connsiteX2" fmla="*/ 0 w 10000"/>
              <a:gd name="connsiteY2" fmla="*/ 16431 h 16490"/>
              <a:gd name="connsiteX0" fmla="*/ 10000 w 10000"/>
              <a:gd name="connsiteY0" fmla="*/ 5539 h 15493"/>
              <a:gd name="connsiteX1" fmla="*/ 4918 w 10000"/>
              <a:gd name="connsiteY1" fmla="*/ 125 h 15493"/>
              <a:gd name="connsiteX2" fmla="*/ 0 w 10000"/>
              <a:gd name="connsiteY2" fmla="*/ 15419 h 15493"/>
              <a:gd name="connsiteX0" fmla="*/ 10000 w 10000"/>
              <a:gd name="connsiteY0" fmla="*/ 5547 h 15513"/>
              <a:gd name="connsiteX1" fmla="*/ 4918 w 10000"/>
              <a:gd name="connsiteY1" fmla="*/ 133 h 15513"/>
              <a:gd name="connsiteX2" fmla="*/ 0 w 10000"/>
              <a:gd name="connsiteY2" fmla="*/ 15427 h 15513"/>
              <a:gd name="connsiteX0" fmla="*/ 9970 w 9970"/>
              <a:gd name="connsiteY0" fmla="*/ 8756 h 15486"/>
              <a:gd name="connsiteX1" fmla="*/ 4918 w 9970"/>
              <a:gd name="connsiteY1" fmla="*/ 106 h 15486"/>
              <a:gd name="connsiteX2" fmla="*/ 0 w 9970"/>
              <a:gd name="connsiteY2" fmla="*/ 15400 h 15486"/>
              <a:gd name="connsiteX0" fmla="*/ 10000 w 10000"/>
              <a:gd name="connsiteY0" fmla="*/ 5636 h 9982"/>
              <a:gd name="connsiteX1" fmla="*/ 4933 w 10000"/>
              <a:gd name="connsiteY1" fmla="*/ 50 h 9982"/>
              <a:gd name="connsiteX2" fmla="*/ 0 w 10000"/>
              <a:gd name="connsiteY2" fmla="*/ 9926 h 9982"/>
              <a:gd name="connsiteX0" fmla="*/ 10000 w 10000"/>
              <a:gd name="connsiteY0" fmla="*/ 6670 h 9976"/>
              <a:gd name="connsiteX1" fmla="*/ 4933 w 10000"/>
              <a:gd name="connsiteY1" fmla="*/ 27 h 9976"/>
              <a:gd name="connsiteX2" fmla="*/ 0 w 10000"/>
              <a:gd name="connsiteY2" fmla="*/ 9921 h 9976"/>
              <a:gd name="connsiteX0" fmla="*/ 10000 w 10000"/>
              <a:gd name="connsiteY0" fmla="*/ 6717 h 10031"/>
              <a:gd name="connsiteX1" fmla="*/ 4933 w 10000"/>
              <a:gd name="connsiteY1" fmla="*/ 58 h 10031"/>
              <a:gd name="connsiteX2" fmla="*/ 0 w 10000"/>
              <a:gd name="connsiteY2" fmla="*/ 9976 h 10031"/>
              <a:gd name="connsiteX0" fmla="*/ 8980 w 8980"/>
              <a:gd name="connsiteY0" fmla="*/ 8615 h 9978"/>
              <a:gd name="connsiteX1" fmla="*/ 4933 w 8980"/>
              <a:gd name="connsiteY1" fmla="*/ 7 h 9978"/>
              <a:gd name="connsiteX2" fmla="*/ 0 w 8980"/>
              <a:gd name="connsiteY2" fmla="*/ 9925 h 9978"/>
              <a:gd name="connsiteX0" fmla="*/ 10000 w 10000"/>
              <a:gd name="connsiteY0" fmla="*/ 8637 h 10004"/>
              <a:gd name="connsiteX1" fmla="*/ 5493 w 10000"/>
              <a:gd name="connsiteY1" fmla="*/ 10 h 10004"/>
              <a:gd name="connsiteX2" fmla="*/ 0 w 10000"/>
              <a:gd name="connsiteY2" fmla="*/ 9950 h 10004"/>
              <a:gd name="connsiteX0" fmla="*/ 10000 w 10000"/>
              <a:gd name="connsiteY0" fmla="*/ 4876 h 6271"/>
              <a:gd name="connsiteX1" fmla="*/ 3989 w 10000"/>
              <a:gd name="connsiteY1" fmla="*/ 155 h 6271"/>
              <a:gd name="connsiteX2" fmla="*/ 0 w 10000"/>
              <a:gd name="connsiteY2" fmla="*/ 6189 h 6271"/>
              <a:gd name="connsiteX0" fmla="*/ 8262 w 8262"/>
              <a:gd name="connsiteY0" fmla="*/ 10644 h 10644"/>
              <a:gd name="connsiteX1" fmla="*/ 3989 w 8262"/>
              <a:gd name="connsiteY1" fmla="*/ 2 h 10644"/>
              <a:gd name="connsiteX2" fmla="*/ 0 w 8262"/>
              <a:gd name="connsiteY2" fmla="*/ 9624 h 10644"/>
              <a:gd name="connsiteX0" fmla="*/ 10000 w 10000"/>
              <a:gd name="connsiteY0" fmla="*/ 14050 h 14050"/>
              <a:gd name="connsiteX1" fmla="*/ 5192 w 10000"/>
              <a:gd name="connsiteY1" fmla="*/ 1 h 14050"/>
              <a:gd name="connsiteX2" fmla="*/ 0 w 10000"/>
              <a:gd name="connsiteY2" fmla="*/ 13092 h 14050"/>
              <a:gd name="connsiteX0" fmla="*/ 10000 w 10000"/>
              <a:gd name="connsiteY0" fmla="*/ 14050 h 14050"/>
              <a:gd name="connsiteX1" fmla="*/ 5192 w 10000"/>
              <a:gd name="connsiteY1" fmla="*/ 1 h 14050"/>
              <a:gd name="connsiteX2" fmla="*/ 0 w 10000"/>
              <a:gd name="connsiteY2" fmla="*/ 13092 h 14050"/>
              <a:gd name="connsiteX0" fmla="*/ 10000 w 10000"/>
              <a:gd name="connsiteY0" fmla="*/ 14056 h 14056"/>
              <a:gd name="connsiteX1" fmla="*/ 5192 w 10000"/>
              <a:gd name="connsiteY1" fmla="*/ 7 h 14056"/>
              <a:gd name="connsiteX2" fmla="*/ 0 w 10000"/>
              <a:gd name="connsiteY2" fmla="*/ 13098 h 14056"/>
              <a:gd name="connsiteX0" fmla="*/ 10000 w 10000"/>
              <a:gd name="connsiteY0" fmla="*/ 14056 h 14056"/>
              <a:gd name="connsiteX1" fmla="*/ 5192 w 10000"/>
              <a:gd name="connsiteY1" fmla="*/ 7 h 14056"/>
              <a:gd name="connsiteX2" fmla="*/ 0 w 10000"/>
              <a:gd name="connsiteY2" fmla="*/ 13098 h 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4056">
                <a:moveTo>
                  <a:pt x="10000" y="14056"/>
                </a:moveTo>
                <a:cubicBezTo>
                  <a:pt x="9895" y="8023"/>
                  <a:pt x="7749" y="-283"/>
                  <a:pt x="5192" y="7"/>
                </a:cubicBezTo>
                <a:cubicBezTo>
                  <a:pt x="2635" y="297"/>
                  <a:pt x="3298" y="10620"/>
                  <a:pt x="0" y="1309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7248128" y="1974076"/>
            <a:ext cx="998284" cy="1454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flipH="1">
            <a:off x="5361399" y="1974076"/>
            <a:ext cx="734602" cy="1454924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2855640" y="1460998"/>
            <a:ext cx="1656184" cy="1982204"/>
            <a:chOff x="1065699" y="-709083"/>
            <a:chExt cx="3168348" cy="1982204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065699" y="-692220"/>
              <a:ext cx="0" cy="196340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065699" y="1273121"/>
              <a:ext cx="3168348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4096215" y="99515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6215" y="995153"/>
                  <a:ext cx="121700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81818" r="-100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1197822" y="-709083"/>
                  <a:ext cx="1358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22" y="-709083"/>
                  <a:ext cx="135870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81818" r="-11818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e 6"/>
          <p:cNvGrpSpPr/>
          <p:nvPr/>
        </p:nvGrpSpPr>
        <p:grpSpPr>
          <a:xfrm>
            <a:off x="2855641" y="1645664"/>
            <a:ext cx="1512168" cy="1795599"/>
            <a:chOff x="1055440" y="1325106"/>
            <a:chExt cx="2893807" cy="2116157"/>
          </a:xfrm>
        </p:grpSpPr>
        <p:sp>
          <p:nvSpPr>
            <p:cNvPr id="13" name="Forme libre 12"/>
            <p:cNvSpPr/>
            <p:nvPr/>
          </p:nvSpPr>
          <p:spPr>
            <a:xfrm>
              <a:off x="1787321" y="1325106"/>
              <a:ext cx="2161926" cy="659579"/>
            </a:xfrm>
            <a:custGeom>
              <a:avLst/>
              <a:gdLst>
                <a:gd name="connsiteX0" fmla="*/ 10048 w 10048"/>
                <a:gd name="connsiteY0" fmla="*/ 0 h 1446963"/>
                <a:gd name="connsiteX1" fmla="*/ 0 w 10048"/>
                <a:gd name="connsiteY1" fmla="*/ 1446963 h 1446963"/>
                <a:gd name="connsiteX2" fmla="*/ 0 w 10048"/>
                <a:gd name="connsiteY2" fmla="*/ 1446963 h 1446963"/>
                <a:gd name="connsiteX0" fmla="*/ 10079 w 10079"/>
                <a:gd name="connsiteY0" fmla="*/ 0 h 1562288"/>
                <a:gd name="connsiteX1" fmla="*/ 31 w 10079"/>
                <a:gd name="connsiteY1" fmla="*/ 1446963 h 1562288"/>
                <a:gd name="connsiteX2" fmla="*/ 7183 w 10079"/>
                <a:gd name="connsiteY2" fmla="*/ 1477108 h 1562288"/>
                <a:gd name="connsiteX0" fmla="*/ 2896 w 2896"/>
                <a:gd name="connsiteY0" fmla="*/ 0 h 1477108"/>
                <a:gd name="connsiteX1" fmla="*/ 0 w 2896"/>
                <a:gd name="connsiteY1" fmla="*/ 1477108 h 1477108"/>
                <a:gd name="connsiteX0" fmla="*/ 20033 w 20033"/>
                <a:gd name="connsiteY0" fmla="*/ 0 h 9660"/>
                <a:gd name="connsiteX1" fmla="*/ 0 w 20033"/>
                <a:gd name="connsiteY1" fmla="*/ 9660 h 9660"/>
                <a:gd name="connsiteX0" fmla="*/ 15463 w 15463"/>
                <a:gd name="connsiteY0" fmla="*/ 0 h 10000"/>
                <a:gd name="connsiteX1" fmla="*/ 5463 w 15463"/>
                <a:gd name="connsiteY1" fmla="*/ 10000 h 10000"/>
                <a:gd name="connsiteX0" fmla="*/ 14809 w 14809"/>
                <a:gd name="connsiteY0" fmla="*/ 0 h 10141"/>
                <a:gd name="connsiteX1" fmla="*/ 5580 w 14809"/>
                <a:gd name="connsiteY1" fmla="*/ 10141 h 10141"/>
                <a:gd name="connsiteX0" fmla="*/ 790 w 13521"/>
                <a:gd name="connsiteY0" fmla="*/ 0 h 10211"/>
                <a:gd name="connsiteX1" fmla="*/ 13521 w 13521"/>
                <a:gd name="connsiteY1" fmla="*/ 10211 h 10211"/>
                <a:gd name="connsiteX0" fmla="*/ 0 w 12731"/>
                <a:gd name="connsiteY0" fmla="*/ 0 h 10211"/>
                <a:gd name="connsiteX1" fmla="*/ 12731 w 12731"/>
                <a:gd name="connsiteY1" fmla="*/ 10211 h 10211"/>
                <a:gd name="connsiteX0" fmla="*/ 2823 w 8390"/>
                <a:gd name="connsiteY0" fmla="*/ 0 h 10281"/>
                <a:gd name="connsiteX1" fmla="*/ 4767 w 8390"/>
                <a:gd name="connsiteY1" fmla="*/ 10281 h 10281"/>
                <a:gd name="connsiteX0" fmla="*/ 13899 w 16216"/>
                <a:gd name="connsiteY0" fmla="*/ 0 h 10000"/>
                <a:gd name="connsiteX1" fmla="*/ 16216 w 16216"/>
                <a:gd name="connsiteY1" fmla="*/ 10000 h 10000"/>
                <a:gd name="connsiteX0" fmla="*/ 14318 w 15717"/>
                <a:gd name="connsiteY0" fmla="*/ 0 h 9829"/>
                <a:gd name="connsiteX1" fmla="*/ 15717 w 15717"/>
                <a:gd name="connsiteY1" fmla="*/ 9829 h 9829"/>
                <a:gd name="connsiteX0" fmla="*/ 2087 w 8907"/>
                <a:gd name="connsiteY0" fmla="*/ 0 h 10000"/>
                <a:gd name="connsiteX1" fmla="*/ 2977 w 8907"/>
                <a:gd name="connsiteY1" fmla="*/ 10000 h 10000"/>
                <a:gd name="connsiteX0" fmla="*/ 88781 w 91496"/>
                <a:gd name="connsiteY0" fmla="*/ 0 h 5569"/>
                <a:gd name="connsiteX1" fmla="*/ 1086 w 91496"/>
                <a:gd name="connsiteY1" fmla="*/ 5569 h 5569"/>
                <a:gd name="connsiteX0" fmla="*/ 21766 w 21930"/>
                <a:gd name="connsiteY0" fmla="*/ 0 h 3896"/>
                <a:gd name="connsiteX1" fmla="*/ 65 w 21930"/>
                <a:gd name="connsiteY1" fmla="*/ 3896 h 3896"/>
                <a:gd name="connsiteX0" fmla="*/ 9895 w 9989"/>
                <a:gd name="connsiteY0" fmla="*/ 0 h 11314"/>
                <a:gd name="connsiteX1" fmla="*/ 0 w 9989"/>
                <a:gd name="connsiteY1" fmla="*/ 10000 h 11314"/>
                <a:gd name="connsiteX0" fmla="*/ 9906 w 10003"/>
                <a:gd name="connsiteY0" fmla="*/ 0 h 8986"/>
                <a:gd name="connsiteX1" fmla="*/ 0 w 10003"/>
                <a:gd name="connsiteY1" fmla="*/ 8839 h 8986"/>
                <a:gd name="connsiteX0" fmla="*/ 9875 w 9972"/>
                <a:gd name="connsiteY0" fmla="*/ 0 h 1826"/>
                <a:gd name="connsiteX1" fmla="*/ 0 w 9972"/>
                <a:gd name="connsiteY1" fmla="*/ 1305 h 1826"/>
                <a:gd name="connsiteX0" fmla="*/ 9505 w 9607"/>
                <a:gd name="connsiteY0" fmla="*/ 0 h 65191"/>
                <a:gd name="connsiteX1" fmla="*/ 0 w 9607"/>
                <a:gd name="connsiteY1" fmla="*/ 64415 h 65191"/>
                <a:gd name="connsiteX0" fmla="*/ 9894 w 9894"/>
                <a:gd name="connsiteY0" fmla="*/ 0 h 10001"/>
                <a:gd name="connsiteX1" fmla="*/ 5458 w 9894"/>
                <a:gd name="connsiteY1" fmla="*/ 6607 h 10001"/>
                <a:gd name="connsiteX2" fmla="*/ 0 w 9894"/>
                <a:gd name="connsiteY2" fmla="*/ 9881 h 10001"/>
                <a:gd name="connsiteX0" fmla="*/ 10000 w 10000"/>
                <a:gd name="connsiteY0" fmla="*/ 6551 h 16490"/>
                <a:gd name="connsiteX1" fmla="*/ 4918 w 10000"/>
                <a:gd name="connsiteY1" fmla="*/ 1137 h 16490"/>
                <a:gd name="connsiteX2" fmla="*/ 0 w 10000"/>
                <a:gd name="connsiteY2" fmla="*/ 16431 h 16490"/>
                <a:gd name="connsiteX0" fmla="*/ 10000 w 10000"/>
                <a:gd name="connsiteY0" fmla="*/ 5539 h 15493"/>
                <a:gd name="connsiteX1" fmla="*/ 4918 w 10000"/>
                <a:gd name="connsiteY1" fmla="*/ 125 h 15493"/>
                <a:gd name="connsiteX2" fmla="*/ 0 w 10000"/>
                <a:gd name="connsiteY2" fmla="*/ 15419 h 15493"/>
                <a:gd name="connsiteX0" fmla="*/ 10000 w 10000"/>
                <a:gd name="connsiteY0" fmla="*/ 5547 h 15513"/>
                <a:gd name="connsiteX1" fmla="*/ 4918 w 10000"/>
                <a:gd name="connsiteY1" fmla="*/ 133 h 15513"/>
                <a:gd name="connsiteX2" fmla="*/ 0 w 10000"/>
                <a:gd name="connsiteY2" fmla="*/ 15427 h 15513"/>
                <a:gd name="connsiteX0" fmla="*/ 9970 w 9970"/>
                <a:gd name="connsiteY0" fmla="*/ 8756 h 15486"/>
                <a:gd name="connsiteX1" fmla="*/ 4918 w 9970"/>
                <a:gd name="connsiteY1" fmla="*/ 106 h 15486"/>
                <a:gd name="connsiteX2" fmla="*/ 0 w 9970"/>
                <a:gd name="connsiteY2" fmla="*/ 15400 h 15486"/>
                <a:gd name="connsiteX0" fmla="*/ 10000 w 10000"/>
                <a:gd name="connsiteY0" fmla="*/ 5636 h 9982"/>
                <a:gd name="connsiteX1" fmla="*/ 4933 w 10000"/>
                <a:gd name="connsiteY1" fmla="*/ 50 h 9982"/>
                <a:gd name="connsiteX2" fmla="*/ 0 w 10000"/>
                <a:gd name="connsiteY2" fmla="*/ 9926 h 9982"/>
                <a:gd name="connsiteX0" fmla="*/ 10000 w 10000"/>
                <a:gd name="connsiteY0" fmla="*/ 6670 h 9976"/>
                <a:gd name="connsiteX1" fmla="*/ 4933 w 10000"/>
                <a:gd name="connsiteY1" fmla="*/ 27 h 9976"/>
                <a:gd name="connsiteX2" fmla="*/ 0 w 10000"/>
                <a:gd name="connsiteY2" fmla="*/ 9921 h 9976"/>
                <a:gd name="connsiteX0" fmla="*/ 10000 w 10000"/>
                <a:gd name="connsiteY0" fmla="*/ 6717 h 10031"/>
                <a:gd name="connsiteX1" fmla="*/ 4933 w 10000"/>
                <a:gd name="connsiteY1" fmla="*/ 58 h 10031"/>
                <a:gd name="connsiteX2" fmla="*/ 0 w 10000"/>
                <a:gd name="connsiteY2" fmla="*/ 9976 h 10031"/>
                <a:gd name="connsiteX0" fmla="*/ 8980 w 8980"/>
                <a:gd name="connsiteY0" fmla="*/ 8615 h 9978"/>
                <a:gd name="connsiteX1" fmla="*/ 4933 w 8980"/>
                <a:gd name="connsiteY1" fmla="*/ 7 h 9978"/>
                <a:gd name="connsiteX2" fmla="*/ 0 w 8980"/>
                <a:gd name="connsiteY2" fmla="*/ 9925 h 9978"/>
                <a:gd name="connsiteX0" fmla="*/ 10000 w 10000"/>
                <a:gd name="connsiteY0" fmla="*/ 8637 h 10004"/>
                <a:gd name="connsiteX1" fmla="*/ 5493 w 10000"/>
                <a:gd name="connsiteY1" fmla="*/ 10 h 10004"/>
                <a:gd name="connsiteX2" fmla="*/ 0 w 10000"/>
                <a:gd name="connsiteY2" fmla="*/ 9950 h 10004"/>
                <a:gd name="connsiteX0" fmla="*/ 10000 w 10000"/>
                <a:gd name="connsiteY0" fmla="*/ 4876 h 6271"/>
                <a:gd name="connsiteX1" fmla="*/ 3989 w 10000"/>
                <a:gd name="connsiteY1" fmla="*/ 155 h 6271"/>
                <a:gd name="connsiteX2" fmla="*/ 0 w 10000"/>
                <a:gd name="connsiteY2" fmla="*/ 6189 h 6271"/>
                <a:gd name="connsiteX0" fmla="*/ 8262 w 8262"/>
                <a:gd name="connsiteY0" fmla="*/ 10644 h 10644"/>
                <a:gd name="connsiteX1" fmla="*/ 3989 w 8262"/>
                <a:gd name="connsiteY1" fmla="*/ 2 h 10644"/>
                <a:gd name="connsiteX2" fmla="*/ 0 w 8262"/>
                <a:gd name="connsiteY2" fmla="*/ 9624 h 10644"/>
                <a:gd name="connsiteX0" fmla="*/ 10000 w 10000"/>
                <a:gd name="connsiteY0" fmla="*/ 14050 h 14050"/>
                <a:gd name="connsiteX1" fmla="*/ 5192 w 10000"/>
                <a:gd name="connsiteY1" fmla="*/ 1 h 14050"/>
                <a:gd name="connsiteX2" fmla="*/ 0 w 10000"/>
                <a:gd name="connsiteY2" fmla="*/ 13092 h 14050"/>
                <a:gd name="connsiteX0" fmla="*/ 10000 w 10000"/>
                <a:gd name="connsiteY0" fmla="*/ 14050 h 14050"/>
                <a:gd name="connsiteX1" fmla="*/ 5192 w 10000"/>
                <a:gd name="connsiteY1" fmla="*/ 1 h 14050"/>
                <a:gd name="connsiteX2" fmla="*/ 0 w 10000"/>
                <a:gd name="connsiteY2" fmla="*/ 13092 h 14050"/>
                <a:gd name="connsiteX0" fmla="*/ 10000 w 10000"/>
                <a:gd name="connsiteY0" fmla="*/ 14056 h 14056"/>
                <a:gd name="connsiteX1" fmla="*/ 5192 w 10000"/>
                <a:gd name="connsiteY1" fmla="*/ 7 h 14056"/>
                <a:gd name="connsiteX2" fmla="*/ 0 w 10000"/>
                <a:gd name="connsiteY2" fmla="*/ 13098 h 14056"/>
                <a:gd name="connsiteX0" fmla="*/ 10000 w 10000"/>
                <a:gd name="connsiteY0" fmla="*/ 14056 h 14056"/>
                <a:gd name="connsiteX1" fmla="*/ 5192 w 10000"/>
                <a:gd name="connsiteY1" fmla="*/ 7 h 14056"/>
                <a:gd name="connsiteX2" fmla="*/ 0 w 10000"/>
                <a:gd name="connsiteY2" fmla="*/ 13098 h 14056"/>
                <a:gd name="connsiteX0" fmla="*/ 9960 w 9960"/>
                <a:gd name="connsiteY0" fmla="*/ 1723 h 20795"/>
                <a:gd name="connsiteX1" fmla="*/ 5192 w 9960"/>
                <a:gd name="connsiteY1" fmla="*/ 7704 h 20795"/>
                <a:gd name="connsiteX2" fmla="*/ 0 w 9960"/>
                <a:gd name="connsiteY2" fmla="*/ 20795 h 20795"/>
                <a:gd name="connsiteX0" fmla="*/ 10000 w 10000"/>
                <a:gd name="connsiteY0" fmla="*/ 0 h 9171"/>
                <a:gd name="connsiteX1" fmla="*/ 5213 w 10000"/>
                <a:gd name="connsiteY1" fmla="*/ 2876 h 9171"/>
                <a:gd name="connsiteX2" fmla="*/ 0 w 10000"/>
                <a:gd name="connsiteY2" fmla="*/ 9171 h 9171"/>
                <a:gd name="connsiteX0" fmla="*/ 10041 w 10041"/>
                <a:gd name="connsiteY0" fmla="*/ 0 h 9764"/>
                <a:gd name="connsiteX1" fmla="*/ 5213 w 10041"/>
                <a:gd name="connsiteY1" fmla="*/ 2900 h 9764"/>
                <a:gd name="connsiteX2" fmla="*/ 0 w 10041"/>
                <a:gd name="connsiteY2" fmla="*/ 9764 h 9764"/>
                <a:gd name="connsiteX0" fmla="*/ 10040 w 10040"/>
                <a:gd name="connsiteY0" fmla="*/ 0 h 9154"/>
                <a:gd name="connsiteX1" fmla="*/ 5192 w 10040"/>
                <a:gd name="connsiteY1" fmla="*/ 2124 h 9154"/>
                <a:gd name="connsiteX2" fmla="*/ 0 w 10040"/>
                <a:gd name="connsiteY2" fmla="*/ 9154 h 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40" h="9154">
                  <a:moveTo>
                    <a:pt x="10040" y="0"/>
                  </a:moveTo>
                  <a:cubicBezTo>
                    <a:pt x="9774" y="2319"/>
                    <a:pt x="7748" y="1967"/>
                    <a:pt x="5192" y="2124"/>
                  </a:cubicBezTo>
                  <a:cubicBezTo>
                    <a:pt x="2635" y="2280"/>
                    <a:pt x="3297" y="7823"/>
                    <a:pt x="0" y="9154"/>
                  </a:cubicBezTo>
                </a:path>
              </a:pathLst>
            </a:cu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055440" y="1988840"/>
              <a:ext cx="734600" cy="145242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>
            <a:off x="5361400" y="1196752"/>
            <a:ext cx="3412295" cy="2264259"/>
            <a:chOff x="1065699" y="-960504"/>
            <a:chExt cx="3412293" cy="2264259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1065699" y="-960504"/>
              <a:ext cx="0" cy="2231688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3990102" y="925510"/>
                  <a:ext cx="487890" cy="3782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0102" y="925510"/>
                  <a:ext cx="487890" cy="378245"/>
                </a:xfrm>
                <a:prstGeom prst="rect">
                  <a:avLst/>
                </a:prstGeom>
                <a:blipFill>
                  <a:blip r:embed="rId4"/>
                  <a:stretch>
                    <a:fillRect l="-3750" t="-3226" r="-6250" b="-80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656283" y="277414"/>
                  <a:ext cx="16923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FR" sz="1200" b="0" dirty="0"/>
                    <a:t>Pente </a:t>
                  </a:r>
                  <a14:m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fr-FR" sz="1200" dirty="0"/>
                    <a:t> : module de Young</a:t>
                  </a:r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6283" y="277414"/>
                  <a:ext cx="1692385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5396" t="-25806" r="-4676" b="-483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/>
            <p:cNvCxnSpPr/>
            <p:nvPr/>
          </p:nvCxnSpPr>
          <p:spPr>
            <a:xfrm>
              <a:off x="1065699" y="1273121"/>
              <a:ext cx="3168348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necteur droit 18"/>
          <p:cNvCxnSpPr/>
          <p:nvPr/>
        </p:nvCxnSpPr>
        <p:spPr>
          <a:xfrm flipV="1">
            <a:off x="5361400" y="1976015"/>
            <a:ext cx="734600" cy="14524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rme libre 20"/>
          <p:cNvSpPr/>
          <p:nvPr/>
        </p:nvSpPr>
        <p:spPr>
          <a:xfrm>
            <a:off x="2186628" y="250007"/>
            <a:ext cx="2161746" cy="517814"/>
          </a:xfrm>
          <a:custGeom>
            <a:avLst/>
            <a:gdLst>
              <a:gd name="connsiteX0" fmla="*/ 10048 w 10048"/>
              <a:gd name="connsiteY0" fmla="*/ 0 h 1446963"/>
              <a:gd name="connsiteX1" fmla="*/ 0 w 10048"/>
              <a:gd name="connsiteY1" fmla="*/ 1446963 h 1446963"/>
              <a:gd name="connsiteX2" fmla="*/ 0 w 10048"/>
              <a:gd name="connsiteY2" fmla="*/ 1446963 h 1446963"/>
              <a:gd name="connsiteX0" fmla="*/ 10079 w 10079"/>
              <a:gd name="connsiteY0" fmla="*/ 0 h 1562288"/>
              <a:gd name="connsiteX1" fmla="*/ 31 w 10079"/>
              <a:gd name="connsiteY1" fmla="*/ 1446963 h 1562288"/>
              <a:gd name="connsiteX2" fmla="*/ 7183 w 10079"/>
              <a:gd name="connsiteY2" fmla="*/ 1477108 h 1562288"/>
              <a:gd name="connsiteX0" fmla="*/ 2896 w 2896"/>
              <a:gd name="connsiteY0" fmla="*/ 0 h 1477108"/>
              <a:gd name="connsiteX1" fmla="*/ 0 w 2896"/>
              <a:gd name="connsiteY1" fmla="*/ 1477108 h 1477108"/>
              <a:gd name="connsiteX0" fmla="*/ 20033 w 20033"/>
              <a:gd name="connsiteY0" fmla="*/ 0 h 9660"/>
              <a:gd name="connsiteX1" fmla="*/ 0 w 20033"/>
              <a:gd name="connsiteY1" fmla="*/ 9660 h 9660"/>
              <a:gd name="connsiteX0" fmla="*/ 15463 w 15463"/>
              <a:gd name="connsiteY0" fmla="*/ 0 h 10000"/>
              <a:gd name="connsiteX1" fmla="*/ 5463 w 15463"/>
              <a:gd name="connsiteY1" fmla="*/ 10000 h 10000"/>
              <a:gd name="connsiteX0" fmla="*/ 14809 w 14809"/>
              <a:gd name="connsiteY0" fmla="*/ 0 h 10141"/>
              <a:gd name="connsiteX1" fmla="*/ 5580 w 14809"/>
              <a:gd name="connsiteY1" fmla="*/ 10141 h 10141"/>
              <a:gd name="connsiteX0" fmla="*/ 790 w 13521"/>
              <a:gd name="connsiteY0" fmla="*/ 0 h 10211"/>
              <a:gd name="connsiteX1" fmla="*/ 13521 w 13521"/>
              <a:gd name="connsiteY1" fmla="*/ 10211 h 10211"/>
              <a:gd name="connsiteX0" fmla="*/ 0 w 12731"/>
              <a:gd name="connsiteY0" fmla="*/ 0 h 10211"/>
              <a:gd name="connsiteX1" fmla="*/ 12731 w 12731"/>
              <a:gd name="connsiteY1" fmla="*/ 10211 h 10211"/>
              <a:gd name="connsiteX0" fmla="*/ 2823 w 8390"/>
              <a:gd name="connsiteY0" fmla="*/ 0 h 10281"/>
              <a:gd name="connsiteX1" fmla="*/ 4767 w 8390"/>
              <a:gd name="connsiteY1" fmla="*/ 10281 h 10281"/>
              <a:gd name="connsiteX0" fmla="*/ 13899 w 16216"/>
              <a:gd name="connsiteY0" fmla="*/ 0 h 10000"/>
              <a:gd name="connsiteX1" fmla="*/ 16216 w 16216"/>
              <a:gd name="connsiteY1" fmla="*/ 10000 h 10000"/>
              <a:gd name="connsiteX0" fmla="*/ 14318 w 15717"/>
              <a:gd name="connsiteY0" fmla="*/ 0 h 9829"/>
              <a:gd name="connsiteX1" fmla="*/ 15717 w 15717"/>
              <a:gd name="connsiteY1" fmla="*/ 9829 h 9829"/>
              <a:gd name="connsiteX0" fmla="*/ 2087 w 8907"/>
              <a:gd name="connsiteY0" fmla="*/ 0 h 10000"/>
              <a:gd name="connsiteX1" fmla="*/ 2977 w 8907"/>
              <a:gd name="connsiteY1" fmla="*/ 10000 h 10000"/>
              <a:gd name="connsiteX0" fmla="*/ 88781 w 91496"/>
              <a:gd name="connsiteY0" fmla="*/ 0 h 5569"/>
              <a:gd name="connsiteX1" fmla="*/ 1086 w 91496"/>
              <a:gd name="connsiteY1" fmla="*/ 5569 h 5569"/>
              <a:gd name="connsiteX0" fmla="*/ 21766 w 21930"/>
              <a:gd name="connsiteY0" fmla="*/ 0 h 3896"/>
              <a:gd name="connsiteX1" fmla="*/ 65 w 21930"/>
              <a:gd name="connsiteY1" fmla="*/ 3896 h 3896"/>
              <a:gd name="connsiteX0" fmla="*/ 9895 w 9989"/>
              <a:gd name="connsiteY0" fmla="*/ 0 h 11314"/>
              <a:gd name="connsiteX1" fmla="*/ 0 w 9989"/>
              <a:gd name="connsiteY1" fmla="*/ 10000 h 11314"/>
              <a:gd name="connsiteX0" fmla="*/ 9906 w 10003"/>
              <a:gd name="connsiteY0" fmla="*/ 0 h 8986"/>
              <a:gd name="connsiteX1" fmla="*/ 0 w 10003"/>
              <a:gd name="connsiteY1" fmla="*/ 8839 h 8986"/>
              <a:gd name="connsiteX0" fmla="*/ 9875 w 9972"/>
              <a:gd name="connsiteY0" fmla="*/ 0 h 1826"/>
              <a:gd name="connsiteX1" fmla="*/ 0 w 9972"/>
              <a:gd name="connsiteY1" fmla="*/ 1305 h 1826"/>
              <a:gd name="connsiteX0" fmla="*/ 9505 w 9607"/>
              <a:gd name="connsiteY0" fmla="*/ 0 h 65191"/>
              <a:gd name="connsiteX1" fmla="*/ 0 w 9607"/>
              <a:gd name="connsiteY1" fmla="*/ 64415 h 65191"/>
              <a:gd name="connsiteX0" fmla="*/ 9894 w 9894"/>
              <a:gd name="connsiteY0" fmla="*/ 0 h 10001"/>
              <a:gd name="connsiteX1" fmla="*/ 5458 w 9894"/>
              <a:gd name="connsiteY1" fmla="*/ 6607 h 10001"/>
              <a:gd name="connsiteX2" fmla="*/ 0 w 9894"/>
              <a:gd name="connsiteY2" fmla="*/ 9881 h 10001"/>
              <a:gd name="connsiteX0" fmla="*/ 10000 w 10000"/>
              <a:gd name="connsiteY0" fmla="*/ 6551 h 16490"/>
              <a:gd name="connsiteX1" fmla="*/ 4918 w 10000"/>
              <a:gd name="connsiteY1" fmla="*/ 1137 h 16490"/>
              <a:gd name="connsiteX2" fmla="*/ 0 w 10000"/>
              <a:gd name="connsiteY2" fmla="*/ 16431 h 16490"/>
              <a:gd name="connsiteX0" fmla="*/ 10000 w 10000"/>
              <a:gd name="connsiteY0" fmla="*/ 5539 h 15493"/>
              <a:gd name="connsiteX1" fmla="*/ 4918 w 10000"/>
              <a:gd name="connsiteY1" fmla="*/ 125 h 15493"/>
              <a:gd name="connsiteX2" fmla="*/ 0 w 10000"/>
              <a:gd name="connsiteY2" fmla="*/ 15419 h 15493"/>
              <a:gd name="connsiteX0" fmla="*/ 10000 w 10000"/>
              <a:gd name="connsiteY0" fmla="*/ 5547 h 15513"/>
              <a:gd name="connsiteX1" fmla="*/ 4918 w 10000"/>
              <a:gd name="connsiteY1" fmla="*/ 133 h 15513"/>
              <a:gd name="connsiteX2" fmla="*/ 0 w 10000"/>
              <a:gd name="connsiteY2" fmla="*/ 15427 h 15513"/>
              <a:gd name="connsiteX0" fmla="*/ 9970 w 9970"/>
              <a:gd name="connsiteY0" fmla="*/ 8756 h 15486"/>
              <a:gd name="connsiteX1" fmla="*/ 4918 w 9970"/>
              <a:gd name="connsiteY1" fmla="*/ 106 h 15486"/>
              <a:gd name="connsiteX2" fmla="*/ 0 w 9970"/>
              <a:gd name="connsiteY2" fmla="*/ 15400 h 15486"/>
              <a:gd name="connsiteX0" fmla="*/ 10000 w 10000"/>
              <a:gd name="connsiteY0" fmla="*/ 5636 h 9982"/>
              <a:gd name="connsiteX1" fmla="*/ 4933 w 10000"/>
              <a:gd name="connsiteY1" fmla="*/ 50 h 9982"/>
              <a:gd name="connsiteX2" fmla="*/ 0 w 10000"/>
              <a:gd name="connsiteY2" fmla="*/ 9926 h 9982"/>
              <a:gd name="connsiteX0" fmla="*/ 10000 w 10000"/>
              <a:gd name="connsiteY0" fmla="*/ 6670 h 9976"/>
              <a:gd name="connsiteX1" fmla="*/ 4933 w 10000"/>
              <a:gd name="connsiteY1" fmla="*/ 27 h 9976"/>
              <a:gd name="connsiteX2" fmla="*/ 0 w 10000"/>
              <a:gd name="connsiteY2" fmla="*/ 9921 h 9976"/>
              <a:gd name="connsiteX0" fmla="*/ 10000 w 10000"/>
              <a:gd name="connsiteY0" fmla="*/ 6717 h 10031"/>
              <a:gd name="connsiteX1" fmla="*/ 4933 w 10000"/>
              <a:gd name="connsiteY1" fmla="*/ 58 h 10031"/>
              <a:gd name="connsiteX2" fmla="*/ 0 w 10000"/>
              <a:gd name="connsiteY2" fmla="*/ 9976 h 10031"/>
              <a:gd name="connsiteX0" fmla="*/ 8980 w 8980"/>
              <a:gd name="connsiteY0" fmla="*/ 8615 h 9978"/>
              <a:gd name="connsiteX1" fmla="*/ 4933 w 8980"/>
              <a:gd name="connsiteY1" fmla="*/ 7 h 9978"/>
              <a:gd name="connsiteX2" fmla="*/ 0 w 8980"/>
              <a:gd name="connsiteY2" fmla="*/ 9925 h 9978"/>
              <a:gd name="connsiteX0" fmla="*/ 10000 w 10000"/>
              <a:gd name="connsiteY0" fmla="*/ 8637 h 10004"/>
              <a:gd name="connsiteX1" fmla="*/ 5493 w 10000"/>
              <a:gd name="connsiteY1" fmla="*/ 10 h 10004"/>
              <a:gd name="connsiteX2" fmla="*/ 0 w 10000"/>
              <a:gd name="connsiteY2" fmla="*/ 9950 h 10004"/>
              <a:gd name="connsiteX0" fmla="*/ 10000 w 10000"/>
              <a:gd name="connsiteY0" fmla="*/ 4876 h 6271"/>
              <a:gd name="connsiteX1" fmla="*/ 3989 w 10000"/>
              <a:gd name="connsiteY1" fmla="*/ 155 h 6271"/>
              <a:gd name="connsiteX2" fmla="*/ 0 w 10000"/>
              <a:gd name="connsiteY2" fmla="*/ 6189 h 6271"/>
              <a:gd name="connsiteX0" fmla="*/ 8262 w 8262"/>
              <a:gd name="connsiteY0" fmla="*/ 10644 h 10644"/>
              <a:gd name="connsiteX1" fmla="*/ 3989 w 8262"/>
              <a:gd name="connsiteY1" fmla="*/ 2 h 10644"/>
              <a:gd name="connsiteX2" fmla="*/ 0 w 8262"/>
              <a:gd name="connsiteY2" fmla="*/ 9624 h 10644"/>
              <a:gd name="connsiteX0" fmla="*/ 10000 w 10000"/>
              <a:gd name="connsiteY0" fmla="*/ 14050 h 14050"/>
              <a:gd name="connsiteX1" fmla="*/ 5192 w 10000"/>
              <a:gd name="connsiteY1" fmla="*/ 1 h 14050"/>
              <a:gd name="connsiteX2" fmla="*/ 0 w 10000"/>
              <a:gd name="connsiteY2" fmla="*/ 13092 h 14050"/>
              <a:gd name="connsiteX0" fmla="*/ 10000 w 10000"/>
              <a:gd name="connsiteY0" fmla="*/ 14050 h 14050"/>
              <a:gd name="connsiteX1" fmla="*/ 5192 w 10000"/>
              <a:gd name="connsiteY1" fmla="*/ 1 h 14050"/>
              <a:gd name="connsiteX2" fmla="*/ 0 w 10000"/>
              <a:gd name="connsiteY2" fmla="*/ 13092 h 14050"/>
              <a:gd name="connsiteX0" fmla="*/ 10000 w 10000"/>
              <a:gd name="connsiteY0" fmla="*/ 14056 h 14056"/>
              <a:gd name="connsiteX1" fmla="*/ 5192 w 10000"/>
              <a:gd name="connsiteY1" fmla="*/ 7 h 14056"/>
              <a:gd name="connsiteX2" fmla="*/ 0 w 10000"/>
              <a:gd name="connsiteY2" fmla="*/ 13098 h 14056"/>
              <a:gd name="connsiteX0" fmla="*/ 10000 w 10000"/>
              <a:gd name="connsiteY0" fmla="*/ 14056 h 14056"/>
              <a:gd name="connsiteX1" fmla="*/ 5192 w 10000"/>
              <a:gd name="connsiteY1" fmla="*/ 7 h 14056"/>
              <a:gd name="connsiteX2" fmla="*/ 0 w 10000"/>
              <a:gd name="connsiteY2" fmla="*/ 13098 h 14056"/>
              <a:gd name="connsiteX0" fmla="*/ 10040 w 10040"/>
              <a:gd name="connsiteY0" fmla="*/ 13382 h 13382"/>
              <a:gd name="connsiteX1" fmla="*/ 5192 w 10040"/>
              <a:gd name="connsiteY1" fmla="*/ 8 h 13382"/>
              <a:gd name="connsiteX2" fmla="*/ 0 w 10040"/>
              <a:gd name="connsiteY2" fmla="*/ 13099 h 1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0" h="13382">
                <a:moveTo>
                  <a:pt x="10040" y="13382"/>
                </a:moveTo>
                <a:cubicBezTo>
                  <a:pt x="9935" y="7349"/>
                  <a:pt x="7749" y="-282"/>
                  <a:pt x="5192" y="8"/>
                </a:cubicBezTo>
                <a:cubicBezTo>
                  <a:pt x="2635" y="298"/>
                  <a:pt x="3298" y="10621"/>
                  <a:pt x="0" y="13099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2002748" y="173003"/>
            <a:ext cx="1122317" cy="64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6"/>
          <a:srcRect l="53601"/>
          <a:stretch/>
        </p:blipFill>
        <p:spPr>
          <a:xfrm>
            <a:off x="7248128" y="1336388"/>
            <a:ext cx="1009855" cy="646721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5543893" y="3070897"/>
            <a:ext cx="537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Zone élastique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096001" y="3140968"/>
            <a:ext cx="11375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Zone plastique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7250989" y="3147841"/>
            <a:ext cx="9982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Zone de striction</a:t>
            </a:r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7516804" y="1988840"/>
            <a:ext cx="734600" cy="1452423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169846" y="3435533"/>
                <a:ext cx="721416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846" y="3435533"/>
                <a:ext cx="721416" cy="469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/>
          <p:cNvCxnSpPr>
            <a:endCxn id="18" idx="2"/>
          </p:cNvCxnSpPr>
          <p:nvPr/>
        </p:nvCxnSpPr>
        <p:spPr>
          <a:xfrm flipV="1">
            <a:off x="5361398" y="1971860"/>
            <a:ext cx="731882" cy="2216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endCxn id="18" idx="1"/>
          </p:cNvCxnSpPr>
          <p:nvPr/>
        </p:nvCxnSpPr>
        <p:spPr>
          <a:xfrm>
            <a:off x="5361398" y="1465307"/>
            <a:ext cx="1849789" cy="0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5486685" y="1111301"/>
                <a:ext cx="430373" cy="345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85" y="1111301"/>
                <a:ext cx="430373" cy="345800"/>
              </a:xfrm>
              <a:prstGeom prst="rect">
                <a:avLst/>
              </a:prstGeom>
              <a:blipFill>
                <a:blip r:embed="rId8"/>
                <a:stretch>
                  <a:fillRect l="-4225" t="-1754" r="-5634" b="-140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020524" y="1310910"/>
                <a:ext cx="4292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4" y="1310910"/>
                <a:ext cx="42922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012450" y="1824691"/>
                <a:ext cx="3858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450" y="1824691"/>
                <a:ext cx="38581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Image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692" y="1388061"/>
            <a:ext cx="991032" cy="1990354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97718" y="1566727"/>
            <a:ext cx="1180927" cy="1728129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-4805" y="3891656"/>
            <a:ext cx="126002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200" b="0" dirty="0"/>
              <a:t>Machine de traction</a:t>
            </a:r>
            <a:endParaRPr lang="fr-FR" sz="12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644657" y="3891656"/>
            <a:ext cx="6870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200" dirty="0"/>
              <a:t>Éprouvette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2855640" y="3890906"/>
            <a:ext cx="1656184" cy="1861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Résultat brut de l’essai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5398260" y="3891656"/>
            <a:ext cx="28481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Résultat de l’essai de traction</a:t>
            </a:r>
          </a:p>
        </p:txBody>
      </p:sp>
    </p:spTree>
    <p:extLst>
      <p:ext uri="{BB962C8B-B14F-4D97-AF65-F5344CB8AC3E}">
        <p14:creationId xmlns:p14="http://schemas.microsoft.com/office/powerpoint/2010/main" val="276834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240016" y="1281100"/>
            <a:ext cx="360040" cy="1434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4288248" y="1214634"/>
            <a:ext cx="949354" cy="998588"/>
            <a:chOff x="875664" y="487400"/>
            <a:chExt cx="949353" cy="998588"/>
          </a:xfrm>
        </p:grpSpPr>
        <p:cxnSp>
          <p:nvCxnSpPr>
            <p:cNvPr id="7" name="Connecteur droit 6"/>
            <p:cNvCxnSpPr/>
            <p:nvPr/>
          </p:nvCxnSpPr>
          <p:spPr>
            <a:xfrm flipV="1">
              <a:off x="1065699" y="536583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rot="5400000" flipV="1">
              <a:off x="1432999" y="905821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8"/>
            <p:cNvGrpSpPr/>
            <p:nvPr/>
          </p:nvGrpSpPr>
          <p:grpSpPr>
            <a:xfrm>
              <a:off x="1012602" y="1220060"/>
              <a:ext cx="108000" cy="108000"/>
              <a:chOff x="1009427" y="1223235"/>
              <a:chExt cx="108000" cy="108000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009427" y="122323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/>
              <p:cNvSpPr/>
              <p:nvPr/>
            </p:nvSpPr>
            <p:spPr>
              <a:xfrm flipH="1" flipV="1">
                <a:off x="1045427" y="1259235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0000" t="-25806" r="-8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0000" t="-26667" r="-85000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5789" t="-30000" r="-894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rme libre 2"/>
          <p:cNvSpPr/>
          <p:nvPr/>
        </p:nvSpPr>
        <p:spPr>
          <a:xfrm>
            <a:off x="4624112" y="1274288"/>
            <a:ext cx="153172" cy="1434632"/>
          </a:xfrm>
          <a:custGeom>
            <a:avLst/>
            <a:gdLst>
              <a:gd name="connsiteX0" fmla="*/ 10048 w 10048"/>
              <a:gd name="connsiteY0" fmla="*/ 0 h 1446963"/>
              <a:gd name="connsiteX1" fmla="*/ 0 w 10048"/>
              <a:gd name="connsiteY1" fmla="*/ 1446963 h 1446963"/>
              <a:gd name="connsiteX2" fmla="*/ 0 w 10048"/>
              <a:gd name="connsiteY2" fmla="*/ 1446963 h 1446963"/>
              <a:gd name="connsiteX0" fmla="*/ 10079 w 10079"/>
              <a:gd name="connsiteY0" fmla="*/ 0 h 1562288"/>
              <a:gd name="connsiteX1" fmla="*/ 31 w 10079"/>
              <a:gd name="connsiteY1" fmla="*/ 1446963 h 1562288"/>
              <a:gd name="connsiteX2" fmla="*/ 7183 w 10079"/>
              <a:gd name="connsiteY2" fmla="*/ 1477108 h 1562288"/>
              <a:gd name="connsiteX0" fmla="*/ 2896 w 2896"/>
              <a:gd name="connsiteY0" fmla="*/ 0 h 1477108"/>
              <a:gd name="connsiteX1" fmla="*/ 0 w 2896"/>
              <a:gd name="connsiteY1" fmla="*/ 1477108 h 1477108"/>
              <a:gd name="connsiteX0" fmla="*/ 20033 w 20033"/>
              <a:gd name="connsiteY0" fmla="*/ 0 h 9660"/>
              <a:gd name="connsiteX1" fmla="*/ 0 w 20033"/>
              <a:gd name="connsiteY1" fmla="*/ 9660 h 9660"/>
              <a:gd name="connsiteX0" fmla="*/ 15463 w 15463"/>
              <a:gd name="connsiteY0" fmla="*/ 0 h 10000"/>
              <a:gd name="connsiteX1" fmla="*/ 5463 w 15463"/>
              <a:gd name="connsiteY1" fmla="*/ 10000 h 10000"/>
              <a:gd name="connsiteX0" fmla="*/ 14809 w 14809"/>
              <a:gd name="connsiteY0" fmla="*/ 0 h 10141"/>
              <a:gd name="connsiteX1" fmla="*/ 5580 w 14809"/>
              <a:gd name="connsiteY1" fmla="*/ 10141 h 10141"/>
              <a:gd name="connsiteX0" fmla="*/ 790 w 13521"/>
              <a:gd name="connsiteY0" fmla="*/ 0 h 10211"/>
              <a:gd name="connsiteX1" fmla="*/ 13521 w 13521"/>
              <a:gd name="connsiteY1" fmla="*/ 10211 h 10211"/>
              <a:gd name="connsiteX0" fmla="*/ 0 w 12731"/>
              <a:gd name="connsiteY0" fmla="*/ 0 h 10211"/>
              <a:gd name="connsiteX1" fmla="*/ 12731 w 12731"/>
              <a:gd name="connsiteY1" fmla="*/ 10211 h 10211"/>
              <a:gd name="connsiteX0" fmla="*/ 2823 w 8390"/>
              <a:gd name="connsiteY0" fmla="*/ 0 h 10281"/>
              <a:gd name="connsiteX1" fmla="*/ 4767 w 8390"/>
              <a:gd name="connsiteY1" fmla="*/ 10281 h 10281"/>
              <a:gd name="connsiteX0" fmla="*/ 13899 w 16216"/>
              <a:gd name="connsiteY0" fmla="*/ 0 h 10000"/>
              <a:gd name="connsiteX1" fmla="*/ 16216 w 16216"/>
              <a:gd name="connsiteY1" fmla="*/ 10000 h 10000"/>
              <a:gd name="connsiteX0" fmla="*/ 14318 w 15717"/>
              <a:gd name="connsiteY0" fmla="*/ 0 h 9829"/>
              <a:gd name="connsiteX1" fmla="*/ 15717 w 15717"/>
              <a:gd name="connsiteY1" fmla="*/ 9829 h 9829"/>
              <a:gd name="connsiteX0" fmla="*/ 2087 w 8907"/>
              <a:gd name="connsiteY0" fmla="*/ 0 h 10000"/>
              <a:gd name="connsiteX1" fmla="*/ 2977 w 8907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07" h="10000">
                <a:moveTo>
                  <a:pt x="2087" y="0"/>
                </a:moveTo>
                <a:cubicBezTo>
                  <a:pt x="22042" y="42"/>
                  <a:pt x="-9383" y="9574"/>
                  <a:pt x="2977" y="1000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655840" y="1274288"/>
            <a:ext cx="158417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655840" y="2708920"/>
            <a:ext cx="158417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6240016" y="1274288"/>
            <a:ext cx="0" cy="143463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6600056" y="1274288"/>
            <a:ext cx="0" cy="143463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6240016" y="1274288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6240016" y="1433691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6240016" y="1593094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240016" y="1752497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6240016" y="1911900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6240016" y="2071303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6240016" y="2230706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6240016" y="2390109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6240016" y="2549512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6240016" y="2708919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6016953" y="1834628"/>
                <a:ext cx="1288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953" y="1834628"/>
                <a:ext cx="128817" cy="184666"/>
              </a:xfrm>
              <a:prstGeom prst="rect">
                <a:avLst/>
              </a:prstGeom>
              <a:blipFill>
                <a:blip r:embed="rId8"/>
                <a:stretch>
                  <a:fillRect l="-14286" r="-190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5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Connecteur droit 93"/>
          <p:cNvCxnSpPr/>
          <p:nvPr/>
        </p:nvCxnSpPr>
        <p:spPr>
          <a:xfrm>
            <a:off x="4646637" y="3274713"/>
            <a:ext cx="0" cy="1055007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559496" y="548680"/>
            <a:ext cx="648072" cy="1425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775520" y="980728"/>
            <a:ext cx="2880320" cy="56104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775520" y="980728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775520" y="1541768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207568" y="548680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2207568" y="1541768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1769647" y="980642"/>
            <a:ext cx="2880360" cy="656212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0360" h="656212">
                <a:moveTo>
                  <a:pt x="0" y="892"/>
                </a:moveTo>
                <a:cubicBezTo>
                  <a:pt x="975360" y="-16888"/>
                  <a:pt x="2087880" y="232032"/>
                  <a:pt x="2880360" y="656212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Forme libre 24"/>
          <p:cNvSpPr/>
          <p:nvPr/>
        </p:nvSpPr>
        <p:spPr>
          <a:xfrm>
            <a:off x="1771699" y="1538116"/>
            <a:ext cx="2699861" cy="615887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35580"/>
              <a:gd name="connsiteY0" fmla="*/ 1238 h 580358"/>
              <a:gd name="connsiteX1" fmla="*/ 2735580 w 2735580"/>
              <a:gd name="connsiteY1" fmla="*/ 580358 h 580358"/>
              <a:gd name="connsiteX0" fmla="*/ 0 w 2699861"/>
              <a:gd name="connsiteY0" fmla="*/ 1049 h 615887"/>
              <a:gd name="connsiteX1" fmla="*/ 2699861 w 2699861"/>
              <a:gd name="connsiteY1" fmla="*/ 615887 h 6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9861" h="615887">
                <a:moveTo>
                  <a:pt x="0" y="1049"/>
                </a:moveTo>
                <a:cubicBezTo>
                  <a:pt x="975360" y="-16731"/>
                  <a:pt x="1907381" y="191707"/>
                  <a:pt x="2699861" y="615887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rot="1080000">
            <a:off x="4560912" y="1620727"/>
            <a:ext cx="0" cy="554818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e libre 29"/>
          <p:cNvSpPr/>
          <p:nvPr/>
        </p:nvSpPr>
        <p:spPr>
          <a:xfrm>
            <a:off x="1766276" y="1259805"/>
            <a:ext cx="2794635" cy="623000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94635"/>
              <a:gd name="connsiteY0" fmla="*/ 1017 h 623000"/>
              <a:gd name="connsiteX1" fmla="*/ 2794635 w 2794635"/>
              <a:gd name="connsiteY1" fmla="*/ 623000 h 6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635" h="623000">
                <a:moveTo>
                  <a:pt x="0" y="1017"/>
                </a:moveTo>
                <a:cubicBezTo>
                  <a:pt x="975360" y="-16763"/>
                  <a:pt x="2002155" y="198820"/>
                  <a:pt x="2794635" y="623000"/>
                </a:cubicBezTo>
              </a:path>
            </a:pathLst>
          </a:cu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>
            <a:off x="1631504" y="1266918"/>
            <a:ext cx="3168352" cy="0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2495600" y="989499"/>
            <a:ext cx="0" cy="546235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211880" y="989499"/>
            <a:ext cx="0" cy="546235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3935760" y="987450"/>
            <a:ext cx="0" cy="546235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567608" y="1196752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rot="5400000">
            <a:off x="2530033" y="1159177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3287688" y="1196752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rot="5400000">
            <a:off x="3250113" y="1159177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007768" y="1196752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5400000">
            <a:off x="3970193" y="1159177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240000">
            <a:off x="2494889" y="1025070"/>
            <a:ext cx="0" cy="546235"/>
          </a:xfrm>
          <a:prstGeom prst="line">
            <a:avLst/>
          </a:prstGeom>
          <a:ln w="95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840000">
            <a:off x="3935760" y="1350739"/>
            <a:ext cx="0" cy="546235"/>
          </a:xfrm>
          <a:prstGeom prst="line">
            <a:avLst/>
          </a:prstGeom>
          <a:ln w="95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rot="660000">
            <a:off x="3209827" y="1135858"/>
            <a:ext cx="0" cy="546235"/>
          </a:xfrm>
          <a:prstGeom prst="line">
            <a:avLst/>
          </a:prstGeom>
          <a:ln w="95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e 52"/>
          <p:cNvGrpSpPr/>
          <p:nvPr/>
        </p:nvGrpSpPr>
        <p:grpSpPr>
          <a:xfrm rot="900000">
            <a:off x="3948245" y="1547027"/>
            <a:ext cx="75150" cy="75150"/>
            <a:chOff x="4085018" y="1349152"/>
            <a:chExt cx="75150" cy="75150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4160168" y="1349152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rot="5400000">
              <a:off x="4122593" y="1311577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 rot="900000">
            <a:off x="3214349" y="1332207"/>
            <a:ext cx="75150" cy="75150"/>
            <a:chOff x="4085018" y="1349152"/>
            <a:chExt cx="75150" cy="75150"/>
          </a:xfrm>
        </p:grpSpPr>
        <p:cxnSp>
          <p:nvCxnSpPr>
            <p:cNvPr id="55" name="Connecteur droit 54"/>
            <p:cNvCxnSpPr/>
            <p:nvPr/>
          </p:nvCxnSpPr>
          <p:spPr>
            <a:xfrm>
              <a:off x="4160168" y="1349152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rot="5400000">
              <a:off x="4122593" y="1311577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 rot="540000">
            <a:off x="2498387" y="1216557"/>
            <a:ext cx="75150" cy="75150"/>
            <a:chOff x="4085018" y="1349152"/>
            <a:chExt cx="75150" cy="75150"/>
          </a:xfrm>
        </p:grpSpPr>
        <p:cxnSp>
          <p:nvCxnSpPr>
            <p:cNvPr id="58" name="Connecteur droit 57"/>
            <p:cNvCxnSpPr/>
            <p:nvPr/>
          </p:nvCxnSpPr>
          <p:spPr>
            <a:xfrm>
              <a:off x="4160168" y="1349152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rot="5400000">
              <a:off x="4122593" y="1311577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1559496" y="2716432"/>
            <a:ext cx="648072" cy="1425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1775520" y="3148480"/>
            <a:ext cx="2880320" cy="56104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775520" y="3148480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75520" y="3709520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207568" y="2716432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2207568" y="3709520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rme libre 61"/>
          <p:cNvSpPr/>
          <p:nvPr/>
        </p:nvSpPr>
        <p:spPr>
          <a:xfrm>
            <a:off x="1769647" y="3148394"/>
            <a:ext cx="2880360" cy="656212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0360" h="656212">
                <a:moveTo>
                  <a:pt x="0" y="892"/>
                </a:moveTo>
                <a:cubicBezTo>
                  <a:pt x="975360" y="-16888"/>
                  <a:pt x="2087880" y="232032"/>
                  <a:pt x="2880360" y="656212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Forme libre 62"/>
          <p:cNvSpPr/>
          <p:nvPr/>
        </p:nvSpPr>
        <p:spPr>
          <a:xfrm>
            <a:off x="1771699" y="3705868"/>
            <a:ext cx="2699861" cy="615887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35580"/>
              <a:gd name="connsiteY0" fmla="*/ 1238 h 580358"/>
              <a:gd name="connsiteX1" fmla="*/ 2735580 w 2735580"/>
              <a:gd name="connsiteY1" fmla="*/ 580358 h 580358"/>
              <a:gd name="connsiteX0" fmla="*/ 0 w 2699861"/>
              <a:gd name="connsiteY0" fmla="*/ 1049 h 615887"/>
              <a:gd name="connsiteX1" fmla="*/ 2699861 w 2699861"/>
              <a:gd name="connsiteY1" fmla="*/ 615887 h 6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9861" h="615887">
                <a:moveTo>
                  <a:pt x="0" y="1049"/>
                </a:moveTo>
                <a:cubicBezTo>
                  <a:pt x="975360" y="-16731"/>
                  <a:pt x="1907381" y="191707"/>
                  <a:pt x="2699861" y="615887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1080000">
            <a:off x="4560912" y="3788479"/>
            <a:ext cx="0" cy="554818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orme libre 87"/>
          <p:cNvSpPr/>
          <p:nvPr/>
        </p:nvSpPr>
        <p:spPr>
          <a:xfrm>
            <a:off x="1792445" y="3427557"/>
            <a:ext cx="2794635" cy="623000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94635"/>
              <a:gd name="connsiteY0" fmla="*/ 1017 h 623000"/>
              <a:gd name="connsiteX1" fmla="*/ 2794635 w 2794635"/>
              <a:gd name="connsiteY1" fmla="*/ 623000 h 6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635" h="623000">
                <a:moveTo>
                  <a:pt x="0" y="1017"/>
                </a:moveTo>
                <a:cubicBezTo>
                  <a:pt x="975360" y="-16763"/>
                  <a:pt x="2002155" y="198820"/>
                  <a:pt x="2794635" y="623000"/>
                </a:cubicBezTo>
              </a:path>
            </a:pathLst>
          </a:cu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9" name="Connecteur droit 88"/>
          <p:cNvCxnSpPr/>
          <p:nvPr/>
        </p:nvCxnSpPr>
        <p:spPr>
          <a:xfrm>
            <a:off x="1677473" y="3432778"/>
            <a:ext cx="3168352" cy="0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4724269" y="2671573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69" y="2671573"/>
                <a:ext cx="156068" cy="215444"/>
              </a:xfrm>
              <a:prstGeom prst="rect">
                <a:avLst/>
              </a:prstGeom>
              <a:blipFill>
                <a:blip r:embed="rId2"/>
                <a:stretch>
                  <a:fillRect l="-26923" r="-19231" b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lèche vers le bas 90"/>
          <p:cNvSpPr/>
          <p:nvPr/>
        </p:nvSpPr>
        <p:spPr>
          <a:xfrm>
            <a:off x="4534599" y="3239547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Flèche vers le bas 91"/>
          <p:cNvSpPr/>
          <p:nvPr/>
        </p:nvSpPr>
        <p:spPr>
          <a:xfrm>
            <a:off x="4534599" y="2583422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4757588" y="3321278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88" y="3321278"/>
                <a:ext cx="156068" cy="215444"/>
              </a:xfrm>
              <a:prstGeom prst="rect">
                <a:avLst/>
              </a:prstGeom>
              <a:blipFill>
                <a:blip r:embed="rId2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eur droit 94"/>
          <p:cNvCxnSpPr/>
          <p:nvPr/>
        </p:nvCxnSpPr>
        <p:spPr>
          <a:xfrm>
            <a:off x="4570032" y="4021776"/>
            <a:ext cx="0" cy="307944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4570032" y="4364886"/>
            <a:ext cx="76605" cy="218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4486134" y="4364886"/>
            <a:ext cx="76605" cy="218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H="1" flipV="1">
            <a:off x="4647664" y="4364668"/>
            <a:ext cx="76605" cy="218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46637" y="4184943"/>
                <a:ext cx="37561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37" y="4184943"/>
                <a:ext cx="375616" cy="169277"/>
              </a:xfrm>
              <a:prstGeom prst="rect">
                <a:avLst/>
              </a:prstGeom>
              <a:blipFill>
                <a:blip r:embed="rId3"/>
                <a:stretch>
                  <a:fillRect l="-8065" r="-8065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4750581" y="517463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581" y="517463"/>
                <a:ext cx="156068" cy="215444"/>
              </a:xfrm>
              <a:prstGeom prst="rect">
                <a:avLst/>
              </a:prstGeom>
              <a:blipFill>
                <a:blip r:embed="rId4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lèche vers le bas 65"/>
          <p:cNvSpPr/>
          <p:nvPr/>
        </p:nvSpPr>
        <p:spPr>
          <a:xfrm>
            <a:off x="4560911" y="429312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57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775520" y="3148480"/>
            <a:ext cx="2880320" cy="561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775520" y="3148480"/>
            <a:ext cx="288032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75520" y="3709520"/>
            <a:ext cx="288032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1677473" y="3432778"/>
            <a:ext cx="3168352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>
            <a:off x="1839966" y="2669194"/>
            <a:ext cx="386079" cy="432048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ext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e libre 3"/>
          <p:cNvSpPr/>
          <p:nvPr/>
        </p:nvSpPr>
        <p:spPr>
          <a:xfrm rot="21318374">
            <a:off x="3096409" y="3022233"/>
            <a:ext cx="238540" cy="834887"/>
          </a:xfrm>
          <a:custGeom>
            <a:avLst/>
            <a:gdLst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540" h="834887">
                <a:moveTo>
                  <a:pt x="0" y="0"/>
                </a:moveTo>
                <a:cubicBezTo>
                  <a:pt x="243840" y="66260"/>
                  <a:pt x="-45056" y="744772"/>
                  <a:pt x="238540" y="83488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4591783" y="2812223"/>
                <a:ext cx="9026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ext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II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83" y="2812223"/>
                <a:ext cx="902683" cy="184666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Éclair 68"/>
          <p:cNvSpPr/>
          <p:nvPr/>
        </p:nvSpPr>
        <p:spPr>
          <a:xfrm flipH="1">
            <a:off x="4269761" y="2673223"/>
            <a:ext cx="386079" cy="432048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/>
              <p:cNvSpPr/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5" name="El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Ellipse 69"/>
              <p:cNvSpPr/>
              <p:nvPr/>
            </p:nvSpPr>
            <p:spPr>
              <a:xfrm>
                <a:off x="3818733" y="3173762"/>
                <a:ext cx="216024" cy="2160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𝐈𝐈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70" name="Ellips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33" y="3173762"/>
                <a:ext cx="216024" cy="2160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37235" y="3233502"/>
                <a:ext cx="3111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235" y="3233502"/>
                <a:ext cx="311111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7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>
            <a:off x="1775520" y="3148480"/>
            <a:ext cx="136171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75520" y="3709520"/>
            <a:ext cx="1440159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1677473" y="3432778"/>
            <a:ext cx="189824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>
            <a:off x="1839966" y="2669194"/>
            <a:ext cx="386079" cy="432048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ext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e libre 3"/>
          <p:cNvSpPr/>
          <p:nvPr/>
        </p:nvSpPr>
        <p:spPr>
          <a:xfrm rot="21318374">
            <a:off x="3066056" y="3011556"/>
            <a:ext cx="238540" cy="834887"/>
          </a:xfrm>
          <a:custGeom>
            <a:avLst/>
            <a:gdLst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540" h="834887">
                <a:moveTo>
                  <a:pt x="0" y="0"/>
                </a:moveTo>
                <a:cubicBezTo>
                  <a:pt x="243840" y="66260"/>
                  <a:pt x="-45056" y="744772"/>
                  <a:pt x="238540" y="83488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/>
              <p:cNvSpPr/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5" name="El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82800" y="3167390"/>
                <a:ext cx="3111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00" y="3167390"/>
                <a:ext cx="311111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/>
          <p:cNvCxnSpPr/>
          <p:nvPr/>
        </p:nvCxnSpPr>
        <p:spPr>
          <a:xfrm>
            <a:off x="1775518" y="3148480"/>
            <a:ext cx="2" cy="56104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2983732" y="2652517"/>
            <a:ext cx="949354" cy="998588"/>
            <a:chOff x="875664" y="487400"/>
            <a:chExt cx="949353" cy="998588"/>
          </a:xfrm>
        </p:grpSpPr>
        <p:cxnSp>
          <p:nvCxnSpPr>
            <p:cNvPr id="21" name="Connecteur droit 20"/>
            <p:cNvCxnSpPr/>
            <p:nvPr/>
          </p:nvCxnSpPr>
          <p:spPr>
            <a:xfrm flipV="1">
              <a:off x="1065699" y="536583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5400000" flipV="1">
              <a:off x="1432999" y="905821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/>
          </p:nvGrpSpPr>
          <p:grpSpPr>
            <a:xfrm>
              <a:off x="1012602" y="1220060"/>
              <a:ext cx="108000" cy="108000"/>
              <a:chOff x="1009427" y="1223235"/>
              <a:chExt cx="108000" cy="108000"/>
            </a:xfrm>
          </p:grpSpPr>
          <p:sp>
            <p:nvSpPr>
              <p:cNvPr id="26" name="Ellipse 25"/>
              <p:cNvSpPr/>
              <p:nvPr/>
            </p:nvSpPr>
            <p:spPr>
              <a:xfrm>
                <a:off x="1009427" y="122323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/>
              <p:cNvSpPr/>
              <p:nvPr/>
            </p:nvSpPr>
            <p:spPr>
              <a:xfrm flipH="1" flipV="1">
                <a:off x="1045427" y="1259235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0000" t="-25806" r="-8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0000" t="-26667" r="-85000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5789" t="-30000" r="-894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62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1775520" y="1700808"/>
            <a:ext cx="0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775520" y="2708920"/>
            <a:ext cx="144016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847528" y="1742934"/>
                <a:ext cx="358368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742934"/>
                <a:ext cx="358368" cy="288156"/>
              </a:xfrm>
              <a:prstGeom prst="rect">
                <a:avLst/>
              </a:prstGeom>
              <a:blipFill>
                <a:blip r:embed="rId2"/>
                <a:stretch>
                  <a:fillRect l="-3390" t="-2128" r="-6780" b="-14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809094" y="2348880"/>
                <a:ext cx="4065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94" y="2348880"/>
                <a:ext cx="406586" cy="289182"/>
              </a:xfrm>
              <a:prstGeom prst="rect">
                <a:avLst/>
              </a:prstGeom>
              <a:blipFill>
                <a:blip r:embed="rId3"/>
                <a:stretch>
                  <a:fillRect l="-4478" t="-2083" r="-5970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 flipV="1">
            <a:off x="1775520" y="2031090"/>
            <a:ext cx="1236867" cy="67783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784822" y="2779778"/>
            <a:ext cx="1430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Comportement élastique </a:t>
            </a:r>
          </a:p>
          <a:p>
            <a:pPr algn="ctr"/>
            <a:r>
              <a:rPr lang="fr-FR" sz="1000" dirty="0"/>
              <a:t>linéaire</a:t>
            </a:r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2002767" y="2139737"/>
            <a:ext cx="973962" cy="533754"/>
          </a:xfrm>
          <a:prstGeom prst="line">
            <a:avLst/>
          </a:prstGeom>
          <a:ln w="952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1901120" y="2031090"/>
            <a:ext cx="973962" cy="533754"/>
          </a:xfrm>
          <a:prstGeom prst="line">
            <a:avLst/>
          </a:prstGeom>
          <a:ln w="9525"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 rot="19876552">
            <a:off x="2077252" y="2174818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Chargement</a:t>
            </a:r>
            <a:endParaRPr lang="fr-FR" sz="1000" dirty="0"/>
          </a:p>
        </p:txBody>
      </p:sp>
      <p:sp>
        <p:nvSpPr>
          <p:cNvPr id="27" name="ZoneTexte 26"/>
          <p:cNvSpPr txBox="1"/>
          <p:nvPr/>
        </p:nvSpPr>
        <p:spPr>
          <a:xfrm rot="19876552">
            <a:off x="2255935" y="2370126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Déchargement</a:t>
            </a:r>
            <a:endParaRPr lang="fr-FR" sz="1000" dirty="0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3935760" y="1700808"/>
            <a:ext cx="0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935760" y="2708920"/>
            <a:ext cx="144016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4007768" y="1742934"/>
                <a:ext cx="358368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1742934"/>
                <a:ext cx="358368" cy="288156"/>
              </a:xfrm>
              <a:prstGeom prst="rect">
                <a:avLst/>
              </a:prstGeom>
              <a:blipFill>
                <a:blip r:embed="rId2"/>
                <a:stretch>
                  <a:fillRect l="-3390" t="-2128" r="-6780" b="-14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969334" y="2348880"/>
                <a:ext cx="4065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34" y="2348880"/>
                <a:ext cx="406586" cy="289182"/>
              </a:xfrm>
              <a:prstGeom prst="rect">
                <a:avLst/>
              </a:prstGeom>
              <a:blipFill>
                <a:blip r:embed="rId4"/>
                <a:stretch>
                  <a:fillRect l="-2985" t="-2083" r="-7463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Texte 32"/>
          <p:cNvSpPr txBox="1"/>
          <p:nvPr/>
        </p:nvSpPr>
        <p:spPr>
          <a:xfrm>
            <a:off x="3945063" y="2779778"/>
            <a:ext cx="1430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Comportement élastique non linéaire</a:t>
            </a:r>
          </a:p>
        </p:txBody>
      </p:sp>
      <p:sp>
        <p:nvSpPr>
          <p:cNvPr id="36" name="ZoneTexte 35"/>
          <p:cNvSpPr txBox="1"/>
          <p:nvPr/>
        </p:nvSpPr>
        <p:spPr>
          <a:xfrm rot="19876552">
            <a:off x="4323666" y="2058783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Chargement</a:t>
            </a:r>
            <a:endParaRPr lang="fr-FR" sz="1000" dirty="0"/>
          </a:p>
        </p:txBody>
      </p:sp>
      <p:sp>
        <p:nvSpPr>
          <p:cNvPr id="37" name="ZoneTexte 36"/>
          <p:cNvSpPr txBox="1"/>
          <p:nvPr/>
        </p:nvSpPr>
        <p:spPr>
          <a:xfrm rot="19876552">
            <a:off x="4589897" y="2305109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Déchargement</a:t>
            </a:r>
            <a:endParaRPr lang="fr-FR" sz="1000" dirty="0"/>
          </a:p>
        </p:txBody>
      </p:sp>
      <p:sp>
        <p:nvSpPr>
          <p:cNvPr id="38" name="Forme libre 37"/>
          <p:cNvSpPr/>
          <p:nvPr/>
        </p:nvSpPr>
        <p:spPr>
          <a:xfrm>
            <a:off x="3931171" y="1999630"/>
            <a:ext cx="1270000" cy="69850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698500">
                <a:moveTo>
                  <a:pt x="0" y="698500"/>
                </a:moveTo>
                <a:cubicBezTo>
                  <a:pt x="632883" y="637117"/>
                  <a:pt x="624417" y="143933"/>
                  <a:pt x="1270000" y="0"/>
                </a:cubicBezTo>
                <a:lnTo>
                  <a:pt x="1270000" y="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 38"/>
          <p:cNvSpPr/>
          <p:nvPr/>
        </p:nvSpPr>
        <p:spPr>
          <a:xfrm>
            <a:off x="4313798" y="2084090"/>
            <a:ext cx="812800" cy="56515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800" h="565150">
                <a:moveTo>
                  <a:pt x="0" y="565150"/>
                </a:moveTo>
                <a:cubicBezTo>
                  <a:pt x="423333" y="306917"/>
                  <a:pt x="351367" y="176742"/>
                  <a:pt x="812800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/>
          <p:cNvSpPr/>
          <p:nvPr/>
        </p:nvSpPr>
        <p:spPr>
          <a:xfrm>
            <a:off x="4259972" y="1967926"/>
            <a:ext cx="812800" cy="56515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800" h="565150">
                <a:moveTo>
                  <a:pt x="0" y="565150"/>
                </a:moveTo>
                <a:cubicBezTo>
                  <a:pt x="423333" y="306917"/>
                  <a:pt x="351367" y="176742"/>
                  <a:pt x="812800" y="0"/>
                </a:cubicBezTo>
              </a:path>
            </a:pathLst>
          </a:custGeom>
          <a:ln w="9525"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 flipV="1">
            <a:off x="6096000" y="1707292"/>
            <a:ext cx="0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96000" y="2715404"/>
            <a:ext cx="144016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6168008" y="1749418"/>
                <a:ext cx="358368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1749418"/>
                <a:ext cx="358368" cy="288156"/>
              </a:xfrm>
              <a:prstGeom prst="rect">
                <a:avLst/>
              </a:prstGeom>
              <a:blipFill>
                <a:blip r:embed="rId5"/>
                <a:stretch>
                  <a:fillRect l="-5085" t="-2128" r="-5085" b="-14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7129574" y="2355364"/>
                <a:ext cx="4065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574" y="2355364"/>
                <a:ext cx="406586" cy="289182"/>
              </a:xfrm>
              <a:prstGeom prst="rect">
                <a:avLst/>
              </a:prstGeom>
              <a:blipFill>
                <a:blip r:embed="rId3"/>
                <a:stretch>
                  <a:fillRect l="-4545" t="-2083" r="-7576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ZoneTexte 44"/>
          <p:cNvSpPr txBox="1"/>
          <p:nvPr/>
        </p:nvSpPr>
        <p:spPr>
          <a:xfrm>
            <a:off x="6105303" y="2786262"/>
            <a:ext cx="1430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Comportement </a:t>
            </a:r>
          </a:p>
          <a:p>
            <a:pPr algn="ctr"/>
            <a:r>
              <a:rPr lang="fr-FR" sz="1000" dirty="0"/>
              <a:t>non élastique non linéaire</a:t>
            </a:r>
          </a:p>
        </p:txBody>
      </p:sp>
      <p:sp>
        <p:nvSpPr>
          <p:cNvPr id="46" name="ZoneTexte 45"/>
          <p:cNvSpPr txBox="1"/>
          <p:nvPr/>
        </p:nvSpPr>
        <p:spPr>
          <a:xfrm rot="19876552">
            <a:off x="6352677" y="2034161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Chargement</a:t>
            </a:r>
            <a:endParaRPr lang="fr-FR" sz="1000" dirty="0"/>
          </a:p>
        </p:txBody>
      </p:sp>
      <p:sp>
        <p:nvSpPr>
          <p:cNvPr id="47" name="ZoneTexte 46"/>
          <p:cNvSpPr txBox="1"/>
          <p:nvPr/>
        </p:nvSpPr>
        <p:spPr>
          <a:xfrm rot="19178383">
            <a:off x="6898246" y="2276990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Déchargement</a:t>
            </a:r>
            <a:endParaRPr lang="fr-FR" sz="1000" dirty="0"/>
          </a:p>
        </p:txBody>
      </p:sp>
      <p:sp>
        <p:nvSpPr>
          <p:cNvPr id="48" name="Forme libre 47"/>
          <p:cNvSpPr/>
          <p:nvPr/>
        </p:nvSpPr>
        <p:spPr>
          <a:xfrm>
            <a:off x="6091411" y="2006114"/>
            <a:ext cx="1270000" cy="69850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698500">
                <a:moveTo>
                  <a:pt x="0" y="698500"/>
                </a:moveTo>
                <a:cubicBezTo>
                  <a:pt x="419523" y="599017"/>
                  <a:pt x="731097" y="14393"/>
                  <a:pt x="1270000" y="0"/>
                </a:cubicBezTo>
                <a:lnTo>
                  <a:pt x="1270000" y="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 48"/>
          <p:cNvSpPr/>
          <p:nvPr/>
        </p:nvSpPr>
        <p:spPr>
          <a:xfrm rot="21185219">
            <a:off x="6648466" y="2170052"/>
            <a:ext cx="674438" cy="489725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6130"/>
              <a:gd name="connsiteY0" fmla="*/ 592611 h 592611"/>
              <a:gd name="connsiteX1" fmla="*/ 816130 w 816130"/>
              <a:gd name="connsiteY1" fmla="*/ 0 h 59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130" h="592611">
                <a:moveTo>
                  <a:pt x="0" y="592611"/>
                </a:moveTo>
                <a:cubicBezTo>
                  <a:pt x="461334" y="404004"/>
                  <a:pt x="354697" y="176742"/>
                  <a:pt x="816130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>
            <a:off x="6311668" y="1964505"/>
            <a:ext cx="828040" cy="51181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28040"/>
              <a:gd name="connsiteY0" fmla="*/ 511810 h 511810"/>
              <a:gd name="connsiteX1" fmla="*/ 828040 w 828040"/>
              <a:gd name="connsiteY1" fmla="*/ 0 h 51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040" h="511810">
                <a:moveTo>
                  <a:pt x="0" y="511810"/>
                </a:moveTo>
                <a:cubicBezTo>
                  <a:pt x="423333" y="253577"/>
                  <a:pt x="366607" y="176742"/>
                  <a:pt x="828040" y="0"/>
                </a:cubicBezTo>
              </a:path>
            </a:pathLst>
          </a:custGeom>
          <a:ln w="9525"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>
            <a:off x="6475947" y="2016904"/>
            <a:ext cx="866140" cy="69850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96163"/>
              <a:gd name="connsiteY0" fmla="*/ 750240 h 750240"/>
              <a:gd name="connsiteX1" fmla="*/ 1270000 w 1296163"/>
              <a:gd name="connsiteY1" fmla="*/ 51740 h 750240"/>
              <a:gd name="connsiteX2" fmla="*/ 820420 w 1296163"/>
              <a:gd name="connsiteY2" fmla="*/ 51740 h 750240"/>
              <a:gd name="connsiteX0" fmla="*/ 0 w 820420"/>
              <a:gd name="connsiteY0" fmla="*/ 698500 h 698500"/>
              <a:gd name="connsiteX1" fmla="*/ 820420 w 820420"/>
              <a:gd name="connsiteY1" fmla="*/ 0 h 698500"/>
              <a:gd name="connsiteX0" fmla="*/ 0 w 866140"/>
              <a:gd name="connsiteY0" fmla="*/ 698500 h 698500"/>
              <a:gd name="connsiteX1" fmla="*/ 866140 w 866140"/>
              <a:gd name="connsiteY1" fmla="*/ 0 h 698500"/>
              <a:gd name="connsiteX0" fmla="*/ 0 w 866140"/>
              <a:gd name="connsiteY0" fmla="*/ 698500 h 698500"/>
              <a:gd name="connsiteX1" fmla="*/ 866140 w 866140"/>
              <a:gd name="connsiteY1" fmla="*/ 0 h 698500"/>
              <a:gd name="connsiteX0" fmla="*/ 0 w 866140"/>
              <a:gd name="connsiteY0" fmla="*/ 698500 h 698500"/>
              <a:gd name="connsiteX1" fmla="*/ 866140 w 866140"/>
              <a:gd name="connsiteY1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6140" h="698500">
                <a:moveTo>
                  <a:pt x="0" y="698500"/>
                </a:moveTo>
                <a:cubicBezTo>
                  <a:pt x="532553" y="473287"/>
                  <a:pt x="364067" y="202353"/>
                  <a:pt x="866140" y="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798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103</Words>
  <Application>Microsoft Office PowerPoint</Application>
  <PresentationFormat>Grand écran</PresentationFormat>
  <Paragraphs>70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47</cp:revision>
  <dcterms:created xsi:type="dcterms:W3CDTF">2016-07-16T05:53:54Z</dcterms:created>
  <dcterms:modified xsi:type="dcterms:W3CDTF">2016-07-23T15:05:31Z</dcterms:modified>
</cp:coreProperties>
</file>