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90" d="100"/>
          <a:sy n="190" d="100"/>
        </p:scale>
        <p:origin x="-1200" y="-25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24/10/2016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24/10/2016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24/10/2016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24/10/2016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24/10/2016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24/10/2016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24/10/2016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24/10/2016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24/10/2016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24/10/2016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24/10/2016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24/10/2016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e libre 10"/>
          <p:cNvSpPr/>
          <p:nvPr/>
        </p:nvSpPr>
        <p:spPr>
          <a:xfrm>
            <a:off x="843242" y="3149601"/>
            <a:ext cx="130425" cy="559882"/>
          </a:xfrm>
          <a:custGeom>
            <a:avLst/>
            <a:gdLst>
              <a:gd name="connsiteX0" fmla="*/ 203256 w 220189"/>
              <a:gd name="connsiteY0" fmla="*/ 0 h 550333"/>
              <a:gd name="connsiteX1" fmla="*/ 56 w 220189"/>
              <a:gd name="connsiteY1" fmla="*/ 406400 h 550333"/>
              <a:gd name="connsiteX2" fmla="*/ 220189 w 220189"/>
              <a:gd name="connsiteY2" fmla="*/ 550333 h 550333"/>
              <a:gd name="connsiteX0" fmla="*/ 193738 w 210671"/>
              <a:gd name="connsiteY0" fmla="*/ 0 h 550333"/>
              <a:gd name="connsiteX1" fmla="*/ 63 w 210671"/>
              <a:gd name="connsiteY1" fmla="*/ 288925 h 550333"/>
              <a:gd name="connsiteX2" fmla="*/ 210671 w 210671"/>
              <a:gd name="connsiteY2" fmla="*/ 550333 h 550333"/>
              <a:gd name="connsiteX0" fmla="*/ 198418 w 215351"/>
              <a:gd name="connsiteY0" fmla="*/ 0 h 550333"/>
              <a:gd name="connsiteX1" fmla="*/ 4743 w 215351"/>
              <a:gd name="connsiteY1" fmla="*/ 288925 h 550333"/>
              <a:gd name="connsiteX2" fmla="*/ 215351 w 215351"/>
              <a:gd name="connsiteY2" fmla="*/ 550333 h 550333"/>
              <a:gd name="connsiteX0" fmla="*/ 197038 w 197038"/>
              <a:gd name="connsiteY0" fmla="*/ 0 h 559858"/>
              <a:gd name="connsiteX1" fmla="*/ 3363 w 197038"/>
              <a:gd name="connsiteY1" fmla="*/ 288925 h 559858"/>
              <a:gd name="connsiteX2" fmla="*/ 194921 w 197038"/>
              <a:gd name="connsiteY2" fmla="*/ 559858 h 559858"/>
              <a:gd name="connsiteX0" fmla="*/ 193677 w 193677"/>
              <a:gd name="connsiteY0" fmla="*/ 0 h 559858"/>
              <a:gd name="connsiteX1" fmla="*/ 2 w 193677"/>
              <a:gd name="connsiteY1" fmla="*/ 288925 h 559858"/>
              <a:gd name="connsiteX2" fmla="*/ 191560 w 193677"/>
              <a:gd name="connsiteY2" fmla="*/ 559858 h 559858"/>
              <a:gd name="connsiteX0" fmla="*/ 128549 w 128549"/>
              <a:gd name="connsiteY0" fmla="*/ 0 h 559858"/>
              <a:gd name="connsiteX1" fmla="*/ 11074 w 128549"/>
              <a:gd name="connsiteY1" fmla="*/ 282575 h 559858"/>
              <a:gd name="connsiteX2" fmla="*/ 126432 w 128549"/>
              <a:gd name="connsiteY2" fmla="*/ 559858 h 559858"/>
              <a:gd name="connsiteX0" fmla="*/ 130425 w 130425"/>
              <a:gd name="connsiteY0" fmla="*/ 0 h 559882"/>
              <a:gd name="connsiteX1" fmla="*/ 12950 w 130425"/>
              <a:gd name="connsiteY1" fmla="*/ 282575 h 559882"/>
              <a:gd name="connsiteX2" fmla="*/ 128308 w 130425"/>
              <a:gd name="connsiteY2" fmla="*/ 559858 h 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425" h="559882">
                <a:moveTo>
                  <a:pt x="130425" y="0"/>
                </a:moveTo>
                <a:cubicBezTo>
                  <a:pt x="-51961" y="8114"/>
                  <a:pt x="13303" y="189265"/>
                  <a:pt x="12950" y="282575"/>
                </a:cubicBezTo>
                <a:cubicBezTo>
                  <a:pt x="12597" y="375885"/>
                  <a:pt x="-56548" y="562327"/>
                  <a:pt x="128308" y="559858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971600" y="3429000"/>
            <a:ext cx="216024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 flipV="1">
            <a:off x="971600" y="3140968"/>
            <a:ext cx="0" cy="576064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1691680" y="3068960"/>
            <a:ext cx="0" cy="360040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H="1">
            <a:off x="2267744" y="3429000"/>
            <a:ext cx="144016" cy="360040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3131840" y="3429000"/>
            <a:ext cx="351656" cy="0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908454" y="3227772"/>
                <a:ext cx="30976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454" y="3227772"/>
                <a:ext cx="309764" cy="25391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1619672" y="3215658"/>
                <a:ext cx="30784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3215658"/>
                <a:ext cx="307841" cy="2616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/>
              <p:cNvSpPr txBox="1"/>
              <p:nvPr/>
            </p:nvSpPr>
            <p:spPr>
              <a:xfrm>
                <a:off x="2349178" y="3223352"/>
                <a:ext cx="30687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178" y="3223352"/>
                <a:ext cx="306879" cy="2539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/>
              <p:cNvSpPr txBox="1"/>
              <p:nvPr/>
            </p:nvSpPr>
            <p:spPr>
              <a:xfrm>
                <a:off x="2915816" y="3215658"/>
                <a:ext cx="30117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3215658"/>
                <a:ext cx="301172" cy="25391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e 27"/>
          <p:cNvGrpSpPr/>
          <p:nvPr/>
        </p:nvGrpSpPr>
        <p:grpSpPr>
          <a:xfrm>
            <a:off x="3635896" y="3068960"/>
            <a:ext cx="360040" cy="360040"/>
            <a:chOff x="2123728" y="2564904"/>
            <a:chExt cx="360040" cy="360040"/>
          </a:xfrm>
        </p:grpSpPr>
        <p:cxnSp>
          <p:nvCxnSpPr>
            <p:cNvPr id="26" name="Connecteur droit avec flèche 25"/>
            <p:cNvCxnSpPr/>
            <p:nvPr/>
          </p:nvCxnSpPr>
          <p:spPr>
            <a:xfrm flipV="1">
              <a:off x="2123728" y="2564904"/>
              <a:ext cx="0" cy="36004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 rot="5400000" flipV="1">
              <a:off x="2303748" y="2744924"/>
              <a:ext cx="0" cy="36004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/>
              <p:cNvSpPr txBox="1"/>
              <p:nvPr/>
            </p:nvSpPr>
            <p:spPr>
              <a:xfrm>
                <a:off x="3815916" y="3179444"/>
                <a:ext cx="34156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50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916" y="3179444"/>
                <a:ext cx="341567" cy="25391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>
                <a:off x="3563888" y="2961742"/>
                <a:ext cx="33425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50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2961742"/>
                <a:ext cx="334258" cy="25391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1674317" y="2918477"/>
                <a:ext cx="347659" cy="273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050" i="1"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317" y="2918477"/>
                <a:ext cx="347659" cy="27360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2392388" y="3607723"/>
                <a:ext cx="357662" cy="273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388" y="3607723"/>
                <a:ext cx="357662" cy="27360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3159437" y="3036903"/>
                <a:ext cx="351314" cy="273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/>
                                </a:rPr>
                                <m:t>𝐶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437" y="3036903"/>
                <a:ext cx="351314" cy="27360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/>
          <p:cNvSpPr/>
          <p:nvPr/>
        </p:nvSpPr>
        <p:spPr>
          <a:xfrm rot="16200000">
            <a:off x="3026142" y="3390525"/>
            <a:ext cx="432048" cy="115213"/>
          </a:xfrm>
          <a:prstGeom prst="arc">
            <a:avLst>
              <a:gd name="adj1" fmla="val 9483512"/>
              <a:gd name="adj2" fmla="val 4783178"/>
            </a:avLst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1076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e libre 10"/>
          <p:cNvSpPr/>
          <p:nvPr/>
        </p:nvSpPr>
        <p:spPr>
          <a:xfrm>
            <a:off x="843242" y="3149601"/>
            <a:ext cx="130425" cy="559882"/>
          </a:xfrm>
          <a:custGeom>
            <a:avLst/>
            <a:gdLst>
              <a:gd name="connsiteX0" fmla="*/ 203256 w 220189"/>
              <a:gd name="connsiteY0" fmla="*/ 0 h 550333"/>
              <a:gd name="connsiteX1" fmla="*/ 56 w 220189"/>
              <a:gd name="connsiteY1" fmla="*/ 406400 h 550333"/>
              <a:gd name="connsiteX2" fmla="*/ 220189 w 220189"/>
              <a:gd name="connsiteY2" fmla="*/ 550333 h 550333"/>
              <a:gd name="connsiteX0" fmla="*/ 193738 w 210671"/>
              <a:gd name="connsiteY0" fmla="*/ 0 h 550333"/>
              <a:gd name="connsiteX1" fmla="*/ 63 w 210671"/>
              <a:gd name="connsiteY1" fmla="*/ 288925 h 550333"/>
              <a:gd name="connsiteX2" fmla="*/ 210671 w 210671"/>
              <a:gd name="connsiteY2" fmla="*/ 550333 h 550333"/>
              <a:gd name="connsiteX0" fmla="*/ 198418 w 215351"/>
              <a:gd name="connsiteY0" fmla="*/ 0 h 550333"/>
              <a:gd name="connsiteX1" fmla="*/ 4743 w 215351"/>
              <a:gd name="connsiteY1" fmla="*/ 288925 h 550333"/>
              <a:gd name="connsiteX2" fmla="*/ 215351 w 215351"/>
              <a:gd name="connsiteY2" fmla="*/ 550333 h 550333"/>
              <a:gd name="connsiteX0" fmla="*/ 197038 w 197038"/>
              <a:gd name="connsiteY0" fmla="*/ 0 h 559858"/>
              <a:gd name="connsiteX1" fmla="*/ 3363 w 197038"/>
              <a:gd name="connsiteY1" fmla="*/ 288925 h 559858"/>
              <a:gd name="connsiteX2" fmla="*/ 194921 w 197038"/>
              <a:gd name="connsiteY2" fmla="*/ 559858 h 559858"/>
              <a:gd name="connsiteX0" fmla="*/ 193677 w 193677"/>
              <a:gd name="connsiteY0" fmla="*/ 0 h 559858"/>
              <a:gd name="connsiteX1" fmla="*/ 2 w 193677"/>
              <a:gd name="connsiteY1" fmla="*/ 288925 h 559858"/>
              <a:gd name="connsiteX2" fmla="*/ 191560 w 193677"/>
              <a:gd name="connsiteY2" fmla="*/ 559858 h 559858"/>
              <a:gd name="connsiteX0" fmla="*/ 128549 w 128549"/>
              <a:gd name="connsiteY0" fmla="*/ 0 h 559858"/>
              <a:gd name="connsiteX1" fmla="*/ 11074 w 128549"/>
              <a:gd name="connsiteY1" fmla="*/ 282575 h 559858"/>
              <a:gd name="connsiteX2" fmla="*/ 126432 w 128549"/>
              <a:gd name="connsiteY2" fmla="*/ 559858 h 559858"/>
              <a:gd name="connsiteX0" fmla="*/ 130425 w 130425"/>
              <a:gd name="connsiteY0" fmla="*/ 0 h 559882"/>
              <a:gd name="connsiteX1" fmla="*/ 12950 w 130425"/>
              <a:gd name="connsiteY1" fmla="*/ 282575 h 559882"/>
              <a:gd name="connsiteX2" fmla="*/ 128308 w 130425"/>
              <a:gd name="connsiteY2" fmla="*/ 559858 h 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425" h="559882">
                <a:moveTo>
                  <a:pt x="130425" y="0"/>
                </a:moveTo>
                <a:cubicBezTo>
                  <a:pt x="-51961" y="8114"/>
                  <a:pt x="13303" y="189265"/>
                  <a:pt x="12950" y="282575"/>
                </a:cubicBezTo>
                <a:cubicBezTo>
                  <a:pt x="12597" y="375885"/>
                  <a:pt x="-56548" y="562327"/>
                  <a:pt x="128308" y="559858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971600" y="3429000"/>
            <a:ext cx="216024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 flipV="1">
            <a:off x="971600" y="3140968"/>
            <a:ext cx="0" cy="576064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1691680" y="3068960"/>
            <a:ext cx="0" cy="360040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H="1">
            <a:off x="2267744" y="3429000"/>
            <a:ext cx="144016" cy="360040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3131840" y="3429000"/>
            <a:ext cx="351656" cy="0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908454" y="3227772"/>
                <a:ext cx="30976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454" y="3227772"/>
                <a:ext cx="309764" cy="25391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1619672" y="3215658"/>
                <a:ext cx="30784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3215658"/>
                <a:ext cx="307841" cy="2616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/>
              <p:cNvSpPr txBox="1"/>
              <p:nvPr/>
            </p:nvSpPr>
            <p:spPr>
              <a:xfrm>
                <a:off x="2349178" y="3223352"/>
                <a:ext cx="30687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178" y="3223352"/>
                <a:ext cx="306879" cy="2539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/>
              <p:cNvSpPr txBox="1"/>
              <p:nvPr/>
            </p:nvSpPr>
            <p:spPr>
              <a:xfrm>
                <a:off x="2915816" y="3215658"/>
                <a:ext cx="30117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3215658"/>
                <a:ext cx="301172" cy="25391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e 27"/>
          <p:cNvGrpSpPr/>
          <p:nvPr/>
        </p:nvGrpSpPr>
        <p:grpSpPr>
          <a:xfrm>
            <a:off x="3635896" y="3068960"/>
            <a:ext cx="360040" cy="360040"/>
            <a:chOff x="2123728" y="2564904"/>
            <a:chExt cx="360040" cy="360040"/>
          </a:xfrm>
        </p:grpSpPr>
        <p:cxnSp>
          <p:nvCxnSpPr>
            <p:cNvPr id="26" name="Connecteur droit avec flèche 25"/>
            <p:cNvCxnSpPr/>
            <p:nvPr/>
          </p:nvCxnSpPr>
          <p:spPr>
            <a:xfrm flipV="1">
              <a:off x="2123728" y="2564904"/>
              <a:ext cx="0" cy="36004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 rot="5400000" flipV="1">
              <a:off x="2303748" y="2744924"/>
              <a:ext cx="0" cy="36004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/>
              <p:cNvSpPr txBox="1"/>
              <p:nvPr/>
            </p:nvSpPr>
            <p:spPr>
              <a:xfrm>
                <a:off x="3815916" y="3179444"/>
                <a:ext cx="34156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50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916" y="3179444"/>
                <a:ext cx="341567" cy="25391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>
                <a:off x="3563888" y="2961742"/>
                <a:ext cx="33425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50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2961742"/>
                <a:ext cx="334258" cy="25391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1674317" y="2918477"/>
                <a:ext cx="347659" cy="273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050" i="1"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317" y="2918477"/>
                <a:ext cx="347659" cy="27360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2392388" y="3607723"/>
                <a:ext cx="357662" cy="273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388" y="3607723"/>
                <a:ext cx="357662" cy="27360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3159437" y="3036903"/>
                <a:ext cx="351314" cy="273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/>
                                </a:rPr>
                                <m:t>𝐶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437" y="3036903"/>
                <a:ext cx="351314" cy="27360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/>
          <p:cNvSpPr/>
          <p:nvPr/>
        </p:nvSpPr>
        <p:spPr>
          <a:xfrm rot="16200000">
            <a:off x="3026142" y="3390525"/>
            <a:ext cx="432048" cy="115213"/>
          </a:xfrm>
          <a:prstGeom prst="arc">
            <a:avLst>
              <a:gd name="adj1" fmla="val 9483512"/>
              <a:gd name="adj2" fmla="val 4783178"/>
            </a:avLst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Forme libre : forme 1"/>
          <p:cNvSpPr/>
          <p:nvPr/>
        </p:nvSpPr>
        <p:spPr>
          <a:xfrm>
            <a:off x="1304021" y="3306402"/>
            <a:ext cx="117598" cy="271985"/>
          </a:xfrm>
          <a:custGeom>
            <a:avLst/>
            <a:gdLst>
              <a:gd name="connsiteX0" fmla="*/ 0 w 88490"/>
              <a:gd name="connsiteY0" fmla="*/ 0 h 250723"/>
              <a:gd name="connsiteX1" fmla="*/ 88490 w 88490"/>
              <a:gd name="connsiteY1" fmla="*/ 117987 h 250723"/>
              <a:gd name="connsiteX2" fmla="*/ 0 w 88490"/>
              <a:gd name="connsiteY2" fmla="*/ 250723 h 250723"/>
              <a:gd name="connsiteX0" fmla="*/ 0 w 95144"/>
              <a:gd name="connsiteY0" fmla="*/ 0 h 302342"/>
              <a:gd name="connsiteX1" fmla="*/ 88490 w 95144"/>
              <a:gd name="connsiteY1" fmla="*/ 117987 h 302342"/>
              <a:gd name="connsiteX2" fmla="*/ 58993 w 95144"/>
              <a:gd name="connsiteY2" fmla="*/ 302342 h 302342"/>
              <a:gd name="connsiteX0" fmla="*/ 23008 w 92055"/>
              <a:gd name="connsiteY0" fmla="*/ 0 h 302342"/>
              <a:gd name="connsiteX1" fmla="*/ 885 w 92055"/>
              <a:gd name="connsiteY1" fmla="*/ 117987 h 302342"/>
              <a:gd name="connsiteX2" fmla="*/ 82001 w 92055"/>
              <a:gd name="connsiteY2" fmla="*/ 302342 h 302342"/>
              <a:gd name="connsiteX0" fmla="*/ 23008 w 92055"/>
              <a:gd name="connsiteY0" fmla="*/ 0 h 302342"/>
              <a:gd name="connsiteX1" fmla="*/ 885 w 92055"/>
              <a:gd name="connsiteY1" fmla="*/ 117987 h 302342"/>
              <a:gd name="connsiteX2" fmla="*/ 82001 w 92055"/>
              <a:gd name="connsiteY2" fmla="*/ 302342 h 302342"/>
              <a:gd name="connsiteX0" fmla="*/ 22182 w 49742"/>
              <a:gd name="connsiteY0" fmla="*/ 0 h 338158"/>
              <a:gd name="connsiteX1" fmla="*/ 59 w 49742"/>
              <a:gd name="connsiteY1" fmla="*/ 117987 h 338158"/>
              <a:gd name="connsiteX2" fmla="*/ 36188 w 49742"/>
              <a:gd name="connsiteY2" fmla="*/ 338158 h 338158"/>
              <a:gd name="connsiteX0" fmla="*/ 22182 w 59027"/>
              <a:gd name="connsiteY0" fmla="*/ 0 h 338158"/>
              <a:gd name="connsiteX1" fmla="*/ 59 w 59027"/>
              <a:gd name="connsiteY1" fmla="*/ 117987 h 338158"/>
              <a:gd name="connsiteX2" fmla="*/ 36188 w 59027"/>
              <a:gd name="connsiteY2" fmla="*/ 338158 h 338158"/>
              <a:gd name="connsiteX0" fmla="*/ 22182 w 59027"/>
              <a:gd name="connsiteY0" fmla="*/ 0 h 338158"/>
              <a:gd name="connsiteX1" fmla="*/ 59 w 59027"/>
              <a:gd name="connsiteY1" fmla="*/ 117987 h 338158"/>
              <a:gd name="connsiteX2" fmla="*/ 36188 w 59027"/>
              <a:gd name="connsiteY2" fmla="*/ 338158 h 338158"/>
              <a:gd name="connsiteX0" fmla="*/ 26891 w 59785"/>
              <a:gd name="connsiteY0" fmla="*/ 0 h 338158"/>
              <a:gd name="connsiteX1" fmla="*/ 4768 w 59785"/>
              <a:gd name="connsiteY1" fmla="*/ 117987 h 338158"/>
              <a:gd name="connsiteX2" fmla="*/ 40897 w 59785"/>
              <a:gd name="connsiteY2" fmla="*/ 338158 h 338158"/>
              <a:gd name="connsiteX0" fmla="*/ 4768 w 59785"/>
              <a:gd name="connsiteY0" fmla="*/ 0 h 220171"/>
              <a:gd name="connsiteX1" fmla="*/ 40897 w 59785"/>
              <a:gd name="connsiteY1" fmla="*/ 220171 h 22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785" h="220171">
                <a:moveTo>
                  <a:pt x="4768" y="0"/>
                </a:moveTo>
                <a:cubicBezTo>
                  <a:pt x="-26360" y="47042"/>
                  <a:pt x="107636" y="126941"/>
                  <a:pt x="40897" y="22017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Connecteur droit avec flèche 24"/>
          <p:cNvCxnSpPr/>
          <p:nvPr/>
        </p:nvCxnSpPr>
        <p:spPr>
          <a:xfrm rot="5400000" flipV="1">
            <a:off x="1151620" y="3481678"/>
            <a:ext cx="0" cy="36004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>
            <a:off x="1362820" y="3305296"/>
            <a:ext cx="0" cy="379379"/>
          </a:xfrm>
          <a:prstGeom prst="straightConnector1">
            <a:avLst/>
          </a:prstGeom>
          <a:ln w="9525">
            <a:solidFill>
              <a:schemeClr val="accent5">
                <a:lumMod val="50000"/>
              </a:schemeClr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991552" y="3422014"/>
                <a:ext cx="28636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552" y="3422014"/>
                <a:ext cx="286360" cy="2539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/>
              <p:cNvSpPr txBox="1"/>
              <p:nvPr/>
            </p:nvSpPr>
            <p:spPr>
              <a:xfrm>
                <a:off x="979536" y="2999977"/>
                <a:ext cx="27071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38" name="ZoneText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536" y="2999977"/>
                <a:ext cx="270715" cy="2539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1339068" y="3005652"/>
                <a:ext cx="32201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𝐼𝐼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068" y="3005652"/>
                <a:ext cx="322011" cy="25391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1157089" y="3085559"/>
                <a:ext cx="30598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089" y="3085559"/>
                <a:ext cx="305981" cy="25391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3656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riangle rectangle 102"/>
          <p:cNvSpPr/>
          <p:nvPr/>
        </p:nvSpPr>
        <p:spPr>
          <a:xfrm flipV="1">
            <a:off x="5313140" y="3813766"/>
            <a:ext cx="691999" cy="373744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/>
          <p:cNvSpPr/>
          <p:nvPr/>
        </p:nvSpPr>
        <p:spPr>
          <a:xfrm>
            <a:off x="2411760" y="1591842"/>
            <a:ext cx="720080" cy="3903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/>
          <p:cNvSpPr/>
          <p:nvPr/>
        </p:nvSpPr>
        <p:spPr>
          <a:xfrm>
            <a:off x="971598" y="3423434"/>
            <a:ext cx="2160241" cy="3903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avec flèche 4"/>
          <p:cNvCxnSpPr/>
          <p:nvPr/>
        </p:nvCxnSpPr>
        <p:spPr>
          <a:xfrm flipV="1">
            <a:off x="971600" y="1196752"/>
            <a:ext cx="0" cy="1656184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971600" y="1988840"/>
            <a:ext cx="2448272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780" y="72542"/>
            <a:ext cx="3377477" cy="999831"/>
          </a:xfrm>
          <a:prstGeom prst="rect">
            <a:avLst/>
          </a:prstGeom>
        </p:spPr>
      </p:pic>
      <p:cxnSp>
        <p:nvCxnSpPr>
          <p:cNvPr id="13" name="Connecteur droit 12"/>
          <p:cNvCxnSpPr/>
          <p:nvPr/>
        </p:nvCxnSpPr>
        <p:spPr>
          <a:xfrm flipV="1">
            <a:off x="2411760" y="1591842"/>
            <a:ext cx="0" cy="390333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556261" y="1478011"/>
                <a:ext cx="33650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1" y="1478011"/>
                <a:ext cx="336502" cy="253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/>
          <p:cNvCxnSpPr/>
          <p:nvPr/>
        </p:nvCxnSpPr>
        <p:spPr>
          <a:xfrm flipV="1">
            <a:off x="971600" y="3021679"/>
            <a:ext cx="0" cy="1656184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>
            <a:off x="971600" y="3813767"/>
            <a:ext cx="2448272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971600" y="3423434"/>
            <a:ext cx="216024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 flipV="1">
            <a:off x="4572000" y="1196752"/>
            <a:ext cx="0" cy="1656184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>
            <a:off x="4572000" y="1988840"/>
            <a:ext cx="2448272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4138642" y="2250437"/>
                <a:ext cx="442044" cy="2666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642" y="2250437"/>
                <a:ext cx="442044" cy="2666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eur droit avec flèche 42"/>
          <p:cNvCxnSpPr/>
          <p:nvPr/>
        </p:nvCxnSpPr>
        <p:spPr>
          <a:xfrm flipV="1">
            <a:off x="4572000" y="3021679"/>
            <a:ext cx="0" cy="1656184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>
            <a:off x="4572000" y="3813767"/>
            <a:ext cx="2448272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5306120" y="3799292"/>
            <a:ext cx="1" cy="3882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3679497" y="4057728"/>
                <a:ext cx="1012841" cy="2666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497" y="4057728"/>
                <a:ext cx="1012841" cy="2666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614248" y="1123942"/>
                <a:ext cx="31777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248" y="1123942"/>
                <a:ext cx="317779" cy="2539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>
                <a:off x="538243" y="2852936"/>
                <a:ext cx="37253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43" y="2852936"/>
                <a:ext cx="372538" cy="253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4203583" y="1097296"/>
                <a:ext cx="347339" cy="2666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583" y="1097296"/>
                <a:ext cx="347339" cy="2666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4138642" y="2996257"/>
                <a:ext cx="431272" cy="2668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𝑓𝑧</m:t>
                          </m:r>
                        </m:sub>
                      </m:sSub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642" y="2996257"/>
                <a:ext cx="431272" cy="2668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486007" y="3310074"/>
                <a:ext cx="33887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7" y="3310074"/>
                <a:ext cx="338874" cy="2539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Connecteur droit 60"/>
          <p:cNvCxnSpPr/>
          <p:nvPr/>
        </p:nvCxnSpPr>
        <p:spPr>
          <a:xfrm flipV="1">
            <a:off x="3131840" y="3437032"/>
            <a:ext cx="0" cy="37673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V="1">
            <a:off x="3131839" y="1591842"/>
            <a:ext cx="0" cy="390333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2411760" y="1591842"/>
            <a:ext cx="720079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964579" y="1988839"/>
            <a:ext cx="144016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e 92"/>
          <p:cNvGrpSpPr/>
          <p:nvPr/>
        </p:nvGrpSpPr>
        <p:grpSpPr>
          <a:xfrm flipV="1">
            <a:off x="4572000" y="1990458"/>
            <a:ext cx="2167260" cy="398626"/>
            <a:chOff x="4572000" y="1590214"/>
            <a:chExt cx="2167260" cy="398626"/>
          </a:xfrm>
        </p:grpSpPr>
        <p:cxnSp>
          <p:nvCxnSpPr>
            <p:cNvPr id="40" name="Connecteur droit 39"/>
            <p:cNvCxnSpPr/>
            <p:nvPr/>
          </p:nvCxnSpPr>
          <p:spPr>
            <a:xfrm flipV="1">
              <a:off x="4572000" y="1988840"/>
              <a:ext cx="734121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/>
            <p:cNvSpPr/>
            <p:nvPr/>
          </p:nvSpPr>
          <p:spPr>
            <a:xfrm>
              <a:off x="5299099" y="1590214"/>
              <a:ext cx="720080" cy="39033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9" name="Connecteur droit 78"/>
            <p:cNvCxnSpPr/>
            <p:nvPr/>
          </p:nvCxnSpPr>
          <p:spPr>
            <a:xfrm flipV="1">
              <a:off x="5299099" y="1590214"/>
              <a:ext cx="0" cy="390333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flipV="1">
              <a:off x="6019178" y="1590214"/>
              <a:ext cx="0" cy="390333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>
              <a:off x="5299099" y="1590214"/>
              <a:ext cx="720079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 flipV="1">
              <a:off x="6005139" y="1984277"/>
              <a:ext cx="734121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Connecteur droit 82"/>
          <p:cNvCxnSpPr/>
          <p:nvPr/>
        </p:nvCxnSpPr>
        <p:spPr>
          <a:xfrm flipV="1">
            <a:off x="5299099" y="3805473"/>
            <a:ext cx="746099" cy="38203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/>
          <p:cNvCxnSpPr/>
          <p:nvPr/>
        </p:nvCxnSpPr>
        <p:spPr>
          <a:xfrm flipH="1">
            <a:off x="4572000" y="4187512"/>
            <a:ext cx="734120" cy="0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/>
          <p:cNvCxnSpPr/>
          <p:nvPr/>
        </p:nvCxnSpPr>
        <p:spPr>
          <a:xfrm>
            <a:off x="4564978" y="3813766"/>
            <a:ext cx="73412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/>
          <p:cNvCxnSpPr/>
          <p:nvPr/>
        </p:nvCxnSpPr>
        <p:spPr>
          <a:xfrm>
            <a:off x="6005139" y="3813766"/>
            <a:ext cx="73412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/>
          <p:cNvCxnSpPr/>
          <p:nvPr/>
        </p:nvCxnSpPr>
        <p:spPr>
          <a:xfrm flipH="1">
            <a:off x="4572000" y="2389084"/>
            <a:ext cx="734120" cy="0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850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691680" y="1268760"/>
            <a:ext cx="1440160" cy="14401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Triangle rectangle 37"/>
          <p:cNvSpPr/>
          <p:nvPr/>
        </p:nvSpPr>
        <p:spPr>
          <a:xfrm flipH="1" flipV="1">
            <a:off x="1718538" y="1261914"/>
            <a:ext cx="684163" cy="715392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1727684" y="1268760"/>
            <a:ext cx="1368152" cy="144015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riangle rectangle 36"/>
          <p:cNvSpPr/>
          <p:nvPr/>
        </p:nvSpPr>
        <p:spPr>
          <a:xfrm>
            <a:off x="2411672" y="1993526"/>
            <a:ext cx="684163" cy="715392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6" name="Connecteur droit avec flèche 25"/>
          <p:cNvCxnSpPr/>
          <p:nvPr/>
        </p:nvCxnSpPr>
        <p:spPr>
          <a:xfrm flipH="1">
            <a:off x="1867545" y="1412776"/>
            <a:ext cx="544215" cy="0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/>
          <p:cNvCxnSpPr/>
          <p:nvPr/>
        </p:nvCxnSpPr>
        <p:spPr>
          <a:xfrm flipV="1">
            <a:off x="2411760" y="1052736"/>
            <a:ext cx="0" cy="1944216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/>
              <p:cNvSpPr txBox="1"/>
              <p:nvPr/>
            </p:nvSpPr>
            <p:spPr>
              <a:xfrm>
                <a:off x="2411760" y="744959"/>
                <a:ext cx="3842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744959"/>
                <a:ext cx="384208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/>
              <p:cNvSpPr txBox="1"/>
              <p:nvPr/>
            </p:nvSpPr>
            <p:spPr>
              <a:xfrm>
                <a:off x="1284545" y="1676376"/>
                <a:ext cx="3811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545" y="1676376"/>
                <a:ext cx="381195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avec flèche 9"/>
          <p:cNvCxnSpPr/>
          <p:nvPr/>
        </p:nvCxnSpPr>
        <p:spPr>
          <a:xfrm flipH="1">
            <a:off x="1727684" y="1268760"/>
            <a:ext cx="684076" cy="0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2411760" y="2708920"/>
            <a:ext cx="684076" cy="0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2411760" y="2564904"/>
            <a:ext cx="576064" cy="0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2402701" y="2420888"/>
            <a:ext cx="441107" cy="0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2411760" y="2276872"/>
            <a:ext cx="287684" cy="0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2411760" y="2132856"/>
            <a:ext cx="143842" cy="0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H="1">
            <a:off x="2267744" y="1844824"/>
            <a:ext cx="144016" cy="0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flipH="1">
            <a:off x="2123728" y="1710309"/>
            <a:ext cx="288032" cy="0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H="1">
            <a:off x="1979712" y="1556792"/>
            <a:ext cx="432048" cy="0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e 45"/>
          <p:cNvGrpSpPr/>
          <p:nvPr/>
        </p:nvGrpSpPr>
        <p:grpSpPr>
          <a:xfrm rot="16200000">
            <a:off x="1727596" y="1262907"/>
            <a:ext cx="1368152" cy="1440332"/>
            <a:chOff x="3524886" y="1072171"/>
            <a:chExt cx="1368152" cy="1440332"/>
          </a:xfrm>
        </p:grpSpPr>
        <p:sp>
          <p:nvSpPr>
            <p:cNvPr id="47" name="Triangle rectangle 46"/>
            <p:cNvSpPr/>
            <p:nvPr/>
          </p:nvSpPr>
          <p:spPr>
            <a:xfrm flipH="1" flipV="1">
              <a:off x="3530317" y="1072171"/>
              <a:ext cx="684163" cy="715392"/>
            </a:xfrm>
            <a:prstGeom prst="rt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Triangle rectangle 47"/>
            <p:cNvSpPr/>
            <p:nvPr/>
          </p:nvSpPr>
          <p:spPr>
            <a:xfrm>
              <a:off x="4208874" y="1797111"/>
              <a:ext cx="684163" cy="715392"/>
            </a:xfrm>
            <a:prstGeom prst="rt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9" name="Connecteur droit avec flèche 48"/>
            <p:cNvCxnSpPr/>
            <p:nvPr/>
          </p:nvCxnSpPr>
          <p:spPr>
            <a:xfrm>
              <a:off x="3524886" y="1072345"/>
              <a:ext cx="1368152" cy="1440158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Connecteur droit avec flèche 7"/>
          <p:cNvCxnSpPr/>
          <p:nvPr/>
        </p:nvCxnSpPr>
        <p:spPr>
          <a:xfrm rot="16200000" flipV="1">
            <a:off x="2411760" y="1011969"/>
            <a:ext cx="0" cy="1944216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>
            <a:stCxn id="48" idx="2"/>
            <a:endCxn id="48" idx="4"/>
          </p:cNvCxnSpPr>
          <p:nvPr/>
        </p:nvCxnSpPr>
        <p:spPr>
          <a:xfrm flipV="1">
            <a:off x="3131839" y="1298999"/>
            <a:ext cx="0" cy="684162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>
            <a:stCxn id="47" idx="2"/>
            <a:endCxn id="47" idx="4"/>
          </p:cNvCxnSpPr>
          <p:nvPr/>
        </p:nvCxnSpPr>
        <p:spPr>
          <a:xfrm>
            <a:off x="1691507" y="1977555"/>
            <a:ext cx="0" cy="684163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lipse 55"/>
          <p:cNvSpPr/>
          <p:nvPr/>
        </p:nvSpPr>
        <p:spPr>
          <a:xfrm>
            <a:off x="3918859" y="1278209"/>
            <a:ext cx="1440160" cy="14401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Triangle rectangle 56"/>
          <p:cNvSpPr/>
          <p:nvPr/>
        </p:nvSpPr>
        <p:spPr>
          <a:xfrm flipH="1" flipV="1">
            <a:off x="3945717" y="1271363"/>
            <a:ext cx="684163" cy="715392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Triangle rectangle 58"/>
          <p:cNvSpPr/>
          <p:nvPr/>
        </p:nvSpPr>
        <p:spPr>
          <a:xfrm>
            <a:off x="4638851" y="2002975"/>
            <a:ext cx="684163" cy="715392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ZoneTexte 61"/>
              <p:cNvSpPr txBox="1"/>
              <p:nvPr/>
            </p:nvSpPr>
            <p:spPr>
              <a:xfrm>
                <a:off x="4638939" y="754408"/>
                <a:ext cx="3842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939" y="754408"/>
                <a:ext cx="384208" cy="307777"/>
              </a:xfrm>
              <a:prstGeom prst="rect">
                <a:avLst/>
              </a:prstGeom>
              <a:blipFill>
                <a:blip r:embed="rId4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ZoneTexte 62"/>
              <p:cNvSpPr txBox="1"/>
              <p:nvPr/>
            </p:nvSpPr>
            <p:spPr>
              <a:xfrm>
                <a:off x="3511724" y="1685825"/>
                <a:ext cx="3811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63" name="ZoneText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724" y="1685825"/>
                <a:ext cx="381195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necteur droit avec flèche 63"/>
          <p:cNvCxnSpPr/>
          <p:nvPr/>
        </p:nvCxnSpPr>
        <p:spPr>
          <a:xfrm flipH="1">
            <a:off x="3954863" y="1278209"/>
            <a:ext cx="684076" cy="0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/>
          <p:nvPr/>
        </p:nvCxnSpPr>
        <p:spPr>
          <a:xfrm>
            <a:off x="4638939" y="2718369"/>
            <a:ext cx="684076" cy="0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riangle rectangle 73"/>
          <p:cNvSpPr/>
          <p:nvPr/>
        </p:nvSpPr>
        <p:spPr>
          <a:xfrm rot="16200000" flipH="1" flipV="1">
            <a:off x="3937134" y="1968556"/>
            <a:ext cx="935210" cy="972106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Triangle rectangle 74"/>
          <p:cNvSpPr/>
          <p:nvPr/>
        </p:nvSpPr>
        <p:spPr>
          <a:xfrm rot="16200000">
            <a:off x="4900598" y="1544251"/>
            <a:ext cx="438553" cy="458164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7" name="Connecteur droit avec flèche 76"/>
          <p:cNvCxnSpPr/>
          <p:nvPr/>
        </p:nvCxnSpPr>
        <p:spPr>
          <a:xfrm rot="16200000" flipV="1">
            <a:off x="4638939" y="1021418"/>
            <a:ext cx="0" cy="1944216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/>
          <p:nvPr/>
        </p:nvCxnSpPr>
        <p:spPr>
          <a:xfrm flipV="1">
            <a:off x="5359017" y="1554060"/>
            <a:ext cx="0" cy="438550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avec flèche 78"/>
          <p:cNvCxnSpPr>
            <a:stCxn id="74" idx="2"/>
            <a:endCxn id="74" idx="4"/>
          </p:cNvCxnSpPr>
          <p:nvPr/>
        </p:nvCxnSpPr>
        <p:spPr>
          <a:xfrm>
            <a:off x="3918686" y="1987004"/>
            <a:ext cx="0" cy="935210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/>
          <p:nvPr/>
        </p:nvCxnSpPr>
        <p:spPr>
          <a:xfrm rot="16200000">
            <a:off x="3954862" y="1518057"/>
            <a:ext cx="1368152" cy="1440158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 flipV="1">
            <a:off x="4638939" y="1062185"/>
            <a:ext cx="0" cy="1944216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/>
          <p:cNvCxnSpPr/>
          <p:nvPr/>
        </p:nvCxnSpPr>
        <p:spPr>
          <a:xfrm>
            <a:off x="4071086" y="1989734"/>
            <a:ext cx="0" cy="791194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avec flèche 89"/>
          <p:cNvCxnSpPr/>
          <p:nvPr/>
        </p:nvCxnSpPr>
        <p:spPr>
          <a:xfrm>
            <a:off x="4260341" y="1988840"/>
            <a:ext cx="0" cy="618169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/>
          <p:cNvCxnSpPr/>
          <p:nvPr/>
        </p:nvCxnSpPr>
        <p:spPr>
          <a:xfrm>
            <a:off x="4449596" y="1988840"/>
            <a:ext cx="0" cy="432048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/>
          <p:cNvCxnSpPr/>
          <p:nvPr/>
        </p:nvCxnSpPr>
        <p:spPr>
          <a:xfrm flipV="1">
            <a:off x="5220072" y="1685825"/>
            <a:ext cx="0" cy="317151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avec flèche 101"/>
          <p:cNvCxnSpPr/>
          <p:nvPr/>
        </p:nvCxnSpPr>
        <p:spPr>
          <a:xfrm flipV="1">
            <a:off x="4749920" y="1988840"/>
            <a:ext cx="0" cy="144016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avec flèche 105"/>
          <p:cNvCxnSpPr/>
          <p:nvPr/>
        </p:nvCxnSpPr>
        <p:spPr>
          <a:xfrm flipV="1">
            <a:off x="5076056" y="1830264"/>
            <a:ext cx="0" cy="172713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avec flèche 107"/>
          <p:cNvCxnSpPr/>
          <p:nvPr/>
        </p:nvCxnSpPr>
        <p:spPr>
          <a:xfrm rot="16200000">
            <a:off x="3944802" y="1282894"/>
            <a:ext cx="1368152" cy="1440158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/>
          <p:nvPr/>
        </p:nvCxnSpPr>
        <p:spPr>
          <a:xfrm>
            <a:off x="3954863" y="1278209"/>
            <a:ext cx="1368152" cy="1440158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ZoneTexte 108"/>
          <p:cNvSpPr txBox="1"/>
          <p:nvPr/>
        </p:nvSpPr>
        <p:spPr>
          <a:xfrm>
            <a:off x="1439653" y="2997331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Cisaillement dû à la torsion</a:t>
            </a:r>
          </a:p>
        </p:txBody>
      </p:sp>
      <p:sp>
        <p:nvSpPr>
          <p:cNvPr id="110" name="ZoneTexte 109"/>
          <p:cNvSpPr txBox="1"/>
          <p:nvPr/>
        </p:nvSpPr>
        <p:spPr>
          <a:xfrm>
            <a:off x="3666830" y="2998470"/>
            <a:ext cx="1944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Cisaillement dû à la torsion plus effort tranchant</a:t>
            </a:r>
          </a:p>
        </p:txBody>
      </p:sp>
    </p:spTree>
    <p:extLst>
      <p:ext uri="{BB962C8B-B14F-4D97-AF65-F5344CB8AC3E}">
        <p14:creationId xmlns:p14="http://schemas.microsoft.com/office/powerpoint/2010/main" val="3427606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riangle rectangle 65"/>
          <p:cNvSpPr/>
          <p:nvPr/>
        </p:nvSpPr>
        <p:spPr>
          <a:xfrm rot="16200000">
            <a:off x="5438265" y="2142724"/>
            <a:ext cx="706113" cy="437840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riangle rectangle 7"/>
          <p:cNvSpPr/>
          <p:nvPr/>
        </p:nvSpPr>
        <p:spPr>
          <a:xfrm rot="16200000" flipH="1" flipV="1">
            <a:off x="5878022" y="1414460"/>
            <a:ext cx="706113" cy="437840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3851919" y="1268760"/>
            <a:ext cx="360040" cy="14401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/>
              <p:cNvSpPr txBox="1"/>
              <p:nvPr/>
            </p:nvSpPr>
            <p:spPr>
              <a:xfrm>
                <a:off x="4663311" y="1678657"/>
                <a:ext cx="3934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311" y="1678657"/>
                <a:ext cx="393441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avec flèche 9"/>
          <p:cNvCxnSpPr/>
          <p:nvPr/>
        </p:nvCxnSpPr>
        <p:spPr>
          <a:xfrm>
            <a:off x="3131840" y="1268760"/>
            <a:ext cx="1440160" cy="0"/>
          </a:xfrm>
          <a:prstGeom prst="straightConnector1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2915816" y="1988840"/>
            <a:ext cx="1944216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3131840" y="2708920"/>
            <a:ext cx="1440160" cy="0"/>
          </a:xfrm>
          <a:prstGeom prst="straightConnector1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avec flèche 15"/>
          <p:cNvCxnSpPr/>
          <p:nvPr/>
        </p:nvCxnSpPr>
        <p:spPr>
          <a:xfrm flipV="1">
            <a:off x="3131840" y="1268760"/>
            <a:ext cx="0" cy="1440160"/>
          </a:xfrm>
          <a:prstGeom prst="straightConnector1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avec flèche 19"/>
          <p:cNvCxnSpPr/>
          <p:nvPr/>
        </p:nvCxnSpPr>
        <p:spPr>
          <a:xfrm flipV="1">
            <a:off x="4572000" y="1268760"/>
            <a:ext cx="0" cy="1440160"/>
          </a:xfrm>
          <a:prstGeom prst="straightConnector1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avec flèche 22"/>
          <p:cNvCxnSpPr/>
          <p:nvPr/>
        </p:nvCxnSpPr>
        <p:spPr>
          <a:xfrm flipV="1">
            <a:off x="3851920" y="980728"/>
            <a:ext cx="0" cy="2016224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ZoneTexte 24"/>
              <p:cNvSpPr txBox="1"/>
              <p:nvPr/>
            </p:nvSpPr>
            <p:spPr>
              <a:xfrm>
                <a:off x="3779912" y="828540"/>
                <a:ext cx="3842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828540"/>
                <a:ext cx="384208" cy="307777"/>
              </a:xfrm>
              <a:prstGeom prst="rect">
                <a:avLst/>
              </a:prstGeom>
              <a:blipFill>
                <a:blip r:embed="rId3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avec flèche 5"/>
          <p:cNvCxnSpPr/>
          <p:nvPr/>
        </p:nvCxnSpPr>
        <p:spPr>
          <a:xfrm>
            <a:off x="3851919" y="1268760"/>
            <a:ext cx="360040" cy="1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3851919" y="1412775"/>
            <a:ext cx="360040" cy="1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>
            <a:off x="3851919" y="1556790"/>
            <a:ext cx="360040" cy="1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3851919" y="1700805"/>
            <a:ext cx="360040" cy="1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3851919" y="1844820"/>
            <a:ext cx="360040" cy="1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>
            <a:off x="3851919" y="1988835"/>
            <a:ext cx="360040" cy="1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>
            <a:off x="3851919" y="2132850"/>
            <a:ext cx="360040" cy="1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>
            <a:off x="3851919" y="2276865"/>
            <a:ext cx="360040" cy="1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>
            <a:off x="3851919" y="2420880"/>
            <a:ext cx="360040" cy="1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>
            <a:off x="3851919" y="2564895"/>
            <a:ext cx="360040" cy="1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>
            <a:off x="3851919" y="2708910"/>
            <a:ext cx="360040" cy="1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 flipV="1">
            <a:off x="4211959" y="1268761"/>
            <a:ext cx="0" cy="1440149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ZoneTexte 42"/>
              <p:cNvSpPr txBox="1"/>
              <p:nvPr/>
            </p:nvSpPr>
            <p:spPr>
              <a:xfrm>
                <a:off x="6904627" y="1700803"/>
                <a:ext cx="3934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627" y="1700803"/>
                <a:ext cx="39344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avec flèche 43"/>
          <p:cNvCxnSpPr/>
          <p:nvPr/>
        </p:nvCxnSpPr>
        <p:spPr>
          <a:xfrm>
            <a:off x="5292080" y="1268755"/>
            <a:ext cx="1440160" cy="0"/>
          </a:xfrm>
          <a:prstGeom prst="straightConnector1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avec flèche 44"/>
          <p:cNvCxnSpPr/>
          <p:nvPr/>
        </p:nvCxnSpPr>
        <p:spPr>
          <a:xfrm>
            <a:off x="5076056" y="1988835"/>
            <a:ext cx="1944216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>
            <a:off x="5292080" y="2708915"/>
            <a:ext cx="1440160" cy="0"/>
          </a:xfrm>
          <a:prstGeom prst="straightConnector1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avec flèche 46"/>
          <p:cNvCxnSpPr/>
          <p:nvPr/>
        </p:nvCxnSpPr>
        <p:spPr>
          <a:xfrm flipV="1">
            <a:off x="5292080" y="1268755"/>
            <a:ext cx="0" cy="1440160"/>
          </a:xfrm>
          <a:prstGeom prst="straightConnector1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Connecteur droit avec flèche 47"/>
          <p:cNvCxnSpPr/>
          <p:nvPr/>
        </p:nvCxnSpPr>
        <p:spPr>
          <a:xfrm flipV="1">
            <a:off x="6732240" y="1268755"/>
            <a:ext cx="0" cy="1440160"/>
          </a:xfrm>
          <a:prstGeom prst="straightConnector1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avec flèche 48"/>
          <p:cNvCxnSpPr/>
          <p:nvPr/>
        </p:nvCxnSpPr>
        <p:spPr>
          <a:xfrm flipV="1">
            <a:off x="6012160" y="980723"/>
            <a:ext cx="0" cy="2016224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ZoneTexte 49"/>
              <p:cNvSpPr txBox="1"/>
              <p:nvPr/>
            </p:nvSpPr>
            <p:spPr>
              <a:xfrm>
                <a:off x="5940152" y="828535"/>
                <a:ext cx="3842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828535"/>
                <a:ext cx="384208" cy="307777"/>
              </a:xfrm>
              <a:prstGeom prst="rect">
                <a:avLst/>
              </a:prstGeom>
              <a:blipFill>
                <a:blip r:embed="rId5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Connecteur droit avec flèche 50"/>
          <p:cNvCxnSpPr>
            <a:endCxn id="8" idx="0"/>
          </p:cNvCxnSpPr>
          <p:nvPr/>
        </p:nvCxnSpPr>
        <p:spPr>
          <a:xfrm>
            <a:off x="6012159" y="1268755"/>
            <a:ext cx="437840" cy="0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>
            <a:off x="6012159" y="1412770"/>
            <a:ext cx="360040" cy="1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>
            <a:off x="6012159" y="1556785"/>
            <a:ext cx="257821" cy="0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>
            <a:off x="6012159" y="1700800"/>
            <a:ext cx="172388" cy="0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/>
          <p:nvPr/>
        </p:nvCxnSpPr>
        <p:spPr>
          <a:xfrm>
            <a:off x="6012159" y="1844815"/>
            <a:ext cx="120097" cy="0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/>
          <p:nvPr/>
        </p:nvCxnSpPr>
        <p:spPr>
          <a:xfrm flipH="1">
            <a:off x="5916415" y="2132845"/>
            <a:ext cx="95745" cy="0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/>
          <p:nvPr/>
        </p:nvCxnSpPr>
        <p:spPr>
          <a:xfrm flipH="1">
            <a:off x="5830223" y="2276860"/>
            <a:ext cx="181937" cy="0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 flipH="1">
            <a:off x="5724127" y="2420875"/>
            <a:ext cx="288033" cy="0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 flipH="1">
            <a:off x="5652120" y="2564890"/>
            <a:ext cx="360040" cy="1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endCxn id="66" idx="0"/>
          </p:cNvCxnSpPr>
          <p:nvPr/>
        </p:nvCxnSpPr>
        <p:spPr>
          <a:xfrm flipH="1">
            <a:off x="5572402" y="2708905"/>
            <a:ext cx="439758" cy="5796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V="1">
            <a:off x="5580112" y="1268754"/>
            <a:ext cx="869887" cy="1440152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ZoneTexte 80"/>
          <p:cNvSpPr txBox="1"/>
          <p:nvPr/>
        </p:nvSpPr>
        <p:spPr>
          <a:xfrm>
            <a:off x="2884110" y="3027245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Contrainte normale due à la traction</a:t>
            </a:r>
          </a:p>
        </p:txBody>
      </p:sp>
      <p:sp>
        <p:nvSpPr>
          <p:cNvPr id="82" name="ZoneTexte 81"/>
          <p:cNvSpPr txBox="1"/>
          <p:nvPr/>
        </p:nvSpPr>
        <p:spPr>
          <a:xfrm>
            <a:off x="5038134" y="3027245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Contrainte normale due à la flexion</a:t>
            </a:r>
          </a:p>
        </p:txBody>
      </p:sp>
    </p:spTree>
    <p:extLst>
      <p:ext uri="{BB962C8B-B14F-4D97-AF65-F5344CB8AC3E}">
        <p14:creationId xmlns:p14="http://schemas.microsoft.com/office/powerpoint/2010/main" val="28175459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39</Words>
  <Application>Microsoft Office PowerPoint</Application>
  <PresentationFormat>Affichage à l'écran (4:3)</PresentationFormat>
  <Paragraphs>42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pt_ptsi</dc:creator>
  <cp:lastModifiedBy>Xavier Pessoles</cp:lastModifiedBy>
  <cp:revision>37</cp:revision>
  <dcterms:created xsi:type="dcterms:W3CDTF">2016-09-19T13:00:34Z</dcterms:created>
  <dcterms:modified xsi:type="dcterms:W3CDTF">2016-10-24T13:40:13Z</dcterms:modified>
</cp:coreProperties>
</file>