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9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2232" y="-6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 rot="5400000">
            <a:off x="3413701" y="278653"/>
            <a:ext cx="720081" cy="27003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2307002" y="84866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blipFill>
                <a:blip r:embed="rId8"/>
                <a:stretch>
                  <a:fillRect l="-4167" t="-35897" r="-8541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èche vers le bas 15"/>
          <p:cNvSpPr/>
          <p:nvPr/>
        </p:nvSpPr>
        <p:spPr>
          <a:xfrm rot="5400000">
            <a:off x="1938347" y="136143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 rot="16200000" flipH="1">
            <a:off x="5334150" y="1354916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blipFill>
                <a:blip r:embed="rId9"/>
                <a:stretch>
                  <a:fillRect l="-26923" t="-35897" r="-92308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40016" y="1281100"/>
            <a:ext cx="360040" cy="1434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4288248" y="121463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rme libre 2"/>
          <p:cNvSpPr/>
          <p:nvPr/>
        </p:nvSpPr>
        <p:spPr>
          <a:xfrm>
            <a:off x="4624112" y="1274288"/>
            <a:ext cx="153172" cy="1434632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7" h="10000">
                <a:moveTo>
                  <a:pt x="2087" y="0"/>
                </a:moveTo>
                <a:cubicBezTo>
                  <a:pt x="22042" y="42"/>
                  <a:pt x="-9383" y="9574"/>
                  <a:pt x="2977" y="1000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655840" y="1274288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655840" y="2708920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240016" y="1274288"/>
            <a:ext cx="0" cy="14346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6600056" y="1274288"/>
            <a:ext cx="0" cy="14346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6240016" y="1274288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240016" y="1433691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6240016" y="1593094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240016" y="1752497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6240016" y="1911900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6240016" y="2071303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6240016" y="2230706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6240016" y="2390109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6240016" y="2549512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6240016" y="2708919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blipFill>
                <a:blip r:embed="rId8"/>
                <a:stretch>
                  <a:fillRect l="-14286" r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eur droit 93"/>
          <p:cNvCxnSpPr/>
          <p:nvPr/>
        </p:nvCxnSpPr>
        <p:spPr>
          <a:xfrm>
            <a:off x="4646637" y="3274713"/>
            <a:ext cx="0" cy="1055007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59496" y="548680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75520" y="980728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775520" y="98072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75520" y="154176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207568" y="54868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207568" y="1541768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1769647" y="980642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orme libre 24"/>
          <p:cNvSpPr/>
          <p:nvPr/>
        </p:nvSpPr>
        <p:spPr>
          <a:xfrm>
            <a:off x="1771699" y="1538116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080000">
            <a:off x="4560912" y="1620727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9"/>
          <p:cNvSpPr/>
          <p:nvPr/>
        </p:nvSpPr>
        <p:spPr>
          <a:xfrm>
            <a:off x="1766276" y="1259805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631504" y="126691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49560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21188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935760" y="987450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56760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253003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28768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325011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00776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397019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240000">
            <a:off x="2494889" y="1025070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840000">
            <a:off x="3935760" y="1350739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660000">
            <a:off x="3209827" y="1135858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 rot="900000">
            <a:off x="3948245" y="1547027"/>
            <a:ext cx="75150" cy="75150"/>
            <a:chOff x="4085018" y="1349152"/>
            <a:chExt cx="75150" cy="7515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 rot="900000">
            <a:off x="3214349" y="1332207"/>
            <a:ext cx="75150" cy="75150"/>
            <a:chOff x="4085018" y="1349152"/>
            <a:chExt cx="75150" cy="75150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">
            <a:off x="2498387" y="1216557"/>
            <a:ext cx="75150" cy="75150"/>
            <a:chOff x="4085018" y="1349152"/>
            <a:chExt cx="75150" cy="75150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559496" y="2716432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207568" y="2716432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207568" y="370952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e libre 61"/>
          <p:cNvSpPr/>
          <p:nvPr/>
        </p:nvSpPr>
        <p:spPr>
          <a:xfrm>
            <a:off x="1769647" y="3148394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Forme libre 62"/>
          <p:cNvSpPr/>
          <p:nvPr/>
        </p:nvSpPr>
        <p:spPr>
          <a:xfrm>
            <a:off x="1771699" y="3705868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1080000">
            <a:off x="4560912" y="3788479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rme libre 87"/>
          <p:cNvSpPr/>
          <p:nvPr/>
        </p:nvSpPr>
        <p:spPr>
          <a:xfrm>
            <a:off x="1792445" y="3427557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lèche vers le bas 90"/>
          <p:cNvSpPr/>
          <p:nvPr/>
        </p:nvSpPr>
        <p:spPr>
          <a:xfrm>
            <a:off x="4534599" y="323954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èche vers le bas 91"/>
          <p:cNvSpPr/>
          <p:nvPr/>
        </p:nvSpPr>
        <p:spPr>
          <a:xfrm>
            <a:off x="4534599" y="258342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94"/>
          <p:cNvCxnSpPr/>
          <p:nvPr/>
        </p:nvCxnSpPr>
        <p:spPr>
          <a:xfrm>
            <a:off x="4570032" y="4021776"/>
            <a:ext cx="0" cy="307944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4570032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4486134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H="1" flipV="1">
            <a:off x="4647664" y="4364668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blipFill>
                <a:blip r:embed="rId3"/>
                <a:stretch>
                  <a:fillRect l="-8065" r="-806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lèche vers le bas 65"/>
          <p:cNvSpPr/>
          <p:nvPr/>
        </p:nvSpPr>
        <p:spPr>
          <a:xfrm>
            <a:off x="4560911" y="42931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7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96409" y="3022233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Éclair 68"/>
          <p:cNvSpPr/>
          <p:nvPr/>
        </p:nvSpPr>
        <p:spPr>
          <a:xfrm flipH="1">
            <a:off x="4269761" y="2673223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llipse 69"/>
              <p:cNvSpPr/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0" name="Ellips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>
            <a:off x="1775520" y="3148480"/>
            <a:ext cx="136171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1440159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189824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66056" y="3011556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1775518" y="3148480"/>
            <a:ext cx="2" cy="56104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983732" y="2652517"/>
            <a:ext cx="949354" cy="998588"/>
            <a:chOff x="875664" y="487400"/>
            <a:chExt cx="949353" cy="998588"/>
          </a:xfrm>
        </p:grpSpPr>
        <p:cxnSp>
          <p:nvCxnSpPr>
            <p:cNvPr id="21" name="Connecteur droit 20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177552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77552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478" t="-2083" r="-597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V="1">
            <a:off x="1775520" y="2031090"/>
            <a:ext cx="1236867" cy="6778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84822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</a:t>
            </a:r>
          </a:p>
          <a:p>
            <a:pPr algn="ctr"/>
            <a:r>
              <a:rPr lang="fr-FR" sz="1000" dirty="0"/>
              <a:t>linéaire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2002767" y="2139737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901120" y="2031090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9876552">
            <a:off x="2077252" y="2174818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 rot="19876552">
            <a:off x="2255935" y="2370126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393576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576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blipFill>
                <a:blip r:embed="rId4"/>
                <a:stretch>
                  <a:fillRect l="-2985" t="-2083" r="-7463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3945063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non linéaire</a:t>
            </a:r>
          </a:p>
        </p:txBody>
      </p:sp>
      <p:sp>
        <p:nvSpPr>
          <p:cNvPr id="36" name="ZoneTexte 35"/>
          <p:cNvSpPr txBox="1"/>
          <p:nvPr/>
        </p:nvSpPr>
        <p:spPr>
          <a:xfrm rot="19876552">
            <a:off x="4323666" y="205878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 rot="19876552">
            <a:off x="4589897" y="2305109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38" name="Forme libre 37"/>
          <p:cNvSpPr/>
          <p:nvPr/>
        </p:nvSpPr>
        <p:spPr>
          <a:xfrm>
            <a:off x="3931171" y="1999630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632883" y="637117"/>
                  <a:pt x="624417" y="14393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313798" y="2084090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>
            <a:off x="4259972" y="1967926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V="1">
            <a:off x="6096000" y="1707292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96000" y="2715404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blipFill>
                <a:blip r:embed="rId5"/>
                <a:stretch>
                  <a:fillRect l="-5085" t="-2128" r="-5085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545" t="-2083" r="-7576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/>
          <p:cNvSpPr txBox="1"/>
          <p:nvPr/>
        </p:nvSpPr>
        <p:spPr>
          <a:xfrm>
            <a:off x="6105303" y="2786262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</a:t>
            </a:r>
          </a:p>
          <a:p>
            <a:pPr algn="ctr"/>
            <a:r>
              <a:rPr lang="fr-FR" sz="1000" dirty="0"/>
              <a:t>non élastique non linéaire</a:t>
            </a:r>
          </a:p>
        </p:txBody>
      </p:sp>
      <p:sp>
        <p:nvSpPr>
          <p:cNvPr id="46" name="ZoneTexte 45"/>
          <p:cNvSpPr txBox="1"/>
          <p:nvPr/>
        </p:nvSpPr>
        <p:spPr>
          <a:xfrm rot="19876552">
            <a:off x="6352677" y="2034161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47" name="ZoneTexte 46"/>
          <p:cNvSpPr txBox="1"/>
          <p:nvPr/>
        </p:nvSpPr>
        <p:spPr>
          <a:xfrm rot="19178383">
            <a:off x="6898246" y="2276990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48" name="Forme libre 47"/>
          <p:cNvSpPr/>
          <p:nvPr/>
        </p:nvSpPr>
        <p:spPr>
          <a:xfrm>
            <a:off x="6091411" y="2006114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419523" y="599017"/>
                  <a:pt x="731097" y="1439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 rot="21185219">
            <a:off x="6648466" y="2170052"/>
            <a:ext cx="674438" cy="489725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6130"/>
              <a:gd name="connsiteY0" fmla="*/ 592611 h 592611"/>
              <a:gd name="connsiteX1" fmla="*/ 816130 w 816130"/>
              <a:gd name="connsiteY1" fmla="*/ 0 h 59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130" h="592611">
                <a:moveTo>
                  <a:pt x="0" y="592611"/>
                </a:moveTo>
                <a:cubicBezTo>
                  <a:pt x="461334" y="404004"/>
                  <a:pt x="354697" y="176742"/>
                  <a:pt x="81613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6311668" y="1964505"/>
            <a:ext cx="828040" cy="51181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28040"/>
              <a:gd name="connsiteY0" fmla="*/ 511810 h 511810"/>
              <a:gd name="connsiteX1" fmla="*/ 828040 w 828040"/>
              <a:gd name="connsiteY1" fmla="*/ 0 h 51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040" h="511810">
                <a:moveTo>
                  <a:pt x="0" y="511810"/>
                </a:moveTo>
                <a:cubicBezTo>
                  <a:pt x="423333" y="253577"/>
                  <a:pt x="366607" y="176742"/>
                  <a:pt x="82804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6475947" y="2016904"/>
            <a:ext cx="86614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96163"/>
              <a:gd name="connsiteY0" fmla="*/ 750240 h 750240"/>
              <a:gd name="connsiteX1" fmla="*/ 1270000 w 1296163"/>
              <a:gd name="connsiteY1" fmla="*/ 51740 h 750240"/>
              <a:gd name="connsiteX2" fmla="*/ 820420 w 1296163"/>
              <a:gd name="connsiteY2" fmla="*/ 51740 h 750240"/>
              <a:gd name="connsiteX0" fmla="*/ 0 w 820420"/>
              <a:gd name="connsiteY0" fmla="*/ 698500 h 698500"/>
              <a:gd name="connsiteX1" fmla="*/ 820420 w 82042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6140" h="698500">
                <a:moveTo>
                  <a:pt x="0" y="698500"/>
                </a:moveTo>
                <a:cubicBezTo>
                  <a:pt x="532553" y="473287"/>
                  <a:pt x="364067" y="202353"/>
                  <a:pt x="866140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3659793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orme libre 1"/>
          <p:cNvSpPr/>
          <p:nvPr/>
        </p:nvSpPr>
        <p:spPr>
          <a:xfrm>
            <a:off x="1799255" y="1979530"/>
            <a:ext cx="1204197" cy="1239647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951984" y="3011001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759252">
            <a:off x="5853395" y="2732103"/>
            <a:ext cx="527791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5951984" y="3011000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rot="759252">
            <a:off x="3518894" y="2039910"/>
            <a:ext cx="727284" cy="15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639616" y="1979530"/>
            <a:ext cx="3838575" cy="1031471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2427274" y="3219177"/>
            <a:ext cx="3884750" cy="59942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647728" y="2362626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orme libre 9"/>
          <p:cNvSpPr/>
          <p:nvPr/>
        </p:nvSpPr>
        <p:spPr>
          <a:xfrm>
            <a:off x="3661796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orme libre 6"/>
          <p:cNvSpPr/>
          <p:nvPr/>
        </p:nvSpPr>
        <p:spPr>
          <a:xfrm>
            <a:off x="1919536" y="2543857"/>
            <a:ext cx="4968552" cy="99319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arallélogramme 13"/>
          <p:cNvSpPr/>
          <p:nvPr/>
        </p:nvSpPr>
        <p:spPr>
          <a:xfrm rot="990713">
            <a:off x="3408660" y="2142109"/>
            <a:ext cx="1610567" cy="1481510"/>
          </a:xfrm>
          <a:prstGeom prst="parallelogram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1616224" y="1796234"/>
            <a:ext cx="1584000" cy="1584000"/>
            <a:chOff x="1635274" y="1834334"/>
            <a:chExt cx="1584000" cy="1584000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5733608" y="2802477"/>
            <a:ext cx="1224000" cy="1224000"/>
            <a:chOff x="5733608" y="2802477"/>
            <a:chExt cx="1224000" cy="1224000"/>
          </a:xfrm>
        </p:grpSpPr>
        <p:cxnSp>
          <p:nvCxnSpPr>
            <p:cNvPr id="22" name="Connecteur droit 21"/>
            <p:cNvCxnSpPr/>
            <p:nvPr/>
          </p:nvCxnSpPr>
          <p:spPr>
            <a:xfrm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4135141" y="2878644"/>
            <a:ext cx="45719" cy="457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blipFill>
                <a:blip r:embed="rId3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28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62</Words>
  <Application>Microsoft Office PowerPoint</Application>
  <PresentationFormat>Grand écran</PresentationFormat>
  <Paragraphs>45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30</cp:revision>
  <dcterms:created xsi:type="dcterms:W3CDTF">2016-07-16T05:53:54Z</dcterms:created>
  <dcterms:modified xsi:type="dcterms:W3CDTF">2016-07-22T08:34:53Z</dcterms:modified>
</cp:coreProperties>
</file>