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324" y="-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>
            <a:off x="843242" y="3149601"/>
            <a:ext cx="130425" cy="559882"/>
          </a:xfrm>
          <a:custGeom>
            <a:avLst/>
            <a:gdLst>
              <a:gd name="connsiteX0" fmla="*/ 203256 w 220189"/>
              <a:gd name="connsiteY0" fmla="*/ 0 h 550333"/>
              <a:gd name="connsiteX1" fmla="*/ 56 w 220189"/>
              <a:gd name="connsiteY1" fmla="*/ 406400 h 550333"/>
              <a:gd name="connsiteX2" fmla="*/ 220189 w 220189"/>
              <a:gd name="connsiteY2" fmla="*/ 550333 h 550333"/>
              <a:gd name="connsiteX0" fmla="*/ 193738 w 210671"/>
              <a:gd name="connsiteY0" fmla="*/ 0 h 550333"/>
              <a:gd name="connsiteX1" fmla="*/ 63 w 210671"/>
              <a:gd name="connsiteY1" fmla="*/ 288925 h 550333"/>
              <a:gd name="connsiteX2" fmla="*/ 210671 w 210671"/>
              <a:gd name="connsiteY2" fmla="*/ 550333 h 550333"/>
              <a:gd name="connsiteX0" fmla="*/ 198418 w 215351"/>
              <a:gd name="connsiteY0" fmla="*/ 0 h 550333"/>
              <a:gd name="connsiteX1" fmla="*/ 4743 w 215351"/>
              <a:gd name="connsiteY1" fmla="*/ 288925 h 550333"/>
              <a:gd name="connsiteX2" fmla="*/ 215351 w 215351"/>
              <a:gd name="connsiteY2" fmla="*/ 550333 h 550333"/>
              <a:gd name="connsiteX0" fmla="*/ 197038 w 197038"/>
              <a:gd name="connsiteY0" fmla="*/ 0 h 559858"/>
              <a:gd name="connsiteX1" fmla="*/ 3363 w 197038"/>
              <a:gd name="connsiteY1" fmla="*/ 288925 h 559858"/>
              <a:gd name="connsiteX2" fmla="*/ 194921 w 197038"/>
              <a:gd name="connsiteY2" fmla="*/ 559858 h 559858"/>
              <a:gd name="connsiteX0" fmla="*/ 193677 w 193677"/>
              <a:gd name="connsiteY0" fmla="*/ 0 h 559858"/>
              <a:gd name="connsiteX1" fmla="*/ 2 w 193677"/>
              <a:gd name="connsiteY1" fmla="*/ 288925 h 559858"/>
              <a:gd name="connsiteX2" fmla="*/ 191560 w 193677"/>
              <a:gd name="connsiteY2" fmla="*/ 559858 h 559858"/>
              <a:gd name="connsiteX0" fmla="*/ 128549 w 128549"/>
              <a:gd name="connsiteY0" fmla="*/ 0 h 559858"/>
              <a:gd name="connsiteX1" fmla="*/ 11074 w 128549"/>
              <a:gd name="connsiteY1" fmla="*/ 282575 h 559858"/>
              <a:gd name="connsiteX2" fmla="*/ 126432 w 128549"/>
              <a:gd name="connsiteY2" fmla="*/ 559858 h 559858"/>
              <a:gd name="connsiteX0" fmla="*/ 130425 w 130425"/>
              <a:gd name="connsiteY0" fmla="*/ 0 h 559882"/>
              <a:gd name="connsiteX1" fmla="*/ 12950 w 130425"/>
              <a:gd name="connsiteY1" fmla="*/ 282575 h 559882"/>
              <a:gd name="connsiteX2" fmla="*/ 128308 w 130425"/>
              <a:gd name="connsiteY2" fmla="*/ 559858 h 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25" h="559882">
                <a:moveTo>
                  <a:pt x="130425" y="0"/>
                </a:moveTo>
                <a:cubicBezTo>
                  <a:pt x="-51961" y="8114"/>
                  <a:pt x="13303" y="189265"/>
                  <a:pt x="12950" y="282575"/>
                </a:cubicBezTo>
                <a:cubicBezTo>
                  <a:pt x="12597" y="375885"/>
                  <a:pt x="-56548" y="562327"/>
                  <a:pt x="128308" y="559858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3429000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971600" y="3140968"/>
            <a:ext cx="0" cy="5760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91680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267744" y="3429000"/>
            <a:ext cx="14401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31840" y="3429000"/>
            <a:ext cx="35165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635896" y="3068960"/>
            <a:ext cx="360040" cy="360040"/>
            <a:chOff x="2123728" y="2564904"/>
            <a:chExt cx="360040" cy="360040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123728" y="256490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rot="5400000" flipV="1">
              <a:off x="2303748" y="274492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6200000">
            <a:off x="3026142" y="3390525"/>
            <a:ext cx="432048" cy="115213"/>
          </a:xfrm>
          <a:prstGeom prst="arc">
            <a:avLst>
              <a:gd name="adj1" fmla="val 9483512"/>
              <a:gd name="adj2" fmla="val 4783178"/>
            </a:avLst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07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>
            <a:off x="843242" y="3149601"/>
            <a:ext cx="130425" cy="559882"/>
          </a:xfrm>
          <a:custGeom>
            <a:avLst/>
            <a:gdLst>
              <a:gd name="connsiteX0" fmla="*/ 203256 w 220189"/>
              <a:gd name="connsiteY0" fmla="*/ 0 h 550333"/>
              <a:gd name="connsiteX1" fmla="*/ 56 w 220189"/>
              <a:gd name="connsiteY1" fmla="*/ 406400 h 550333"/>
              <a:gd name="connsiteX2" fmla="*/ 220189 w 220189"/>
              <a:gd name="connsiteY2" fmla="*/ 550333 h 550333"/>
              <a:gd name="connsiteX0" fmla="*/ 193738 w 210671"/>
              <a:gd name="connsiteY0" fmla="*/ 0 h 550333"/>
              <a:gd name="connsiteX1" fmla="*/ 63 w 210671"/>
              <a:gd name="connsiteY1" fmla="*/ 288925 h 550333"/>
              <a:gd name="connsiteX2" fmla="*/ 210671 w 210671"/>
              <a:gd name="connsiteY2" fmla="*/ 550333 h 550333"/>
              <a:gd name="connsiteX0" fmla="*/ 198418 w 215351"/>
              <a:gd name="connsiteY0" fmla="*/ 0 h 550333"/>
              <a:gd name="connsiteX1" fmla="*/ 4743 w 215351"/>
              <a:gd name="connsiteY1" fmla="*/ 288925 h 550333"/>
              <a:gd name="connsiteX2" fmla="*/ 215351 w 215351"/>
              <a:gd name="connsiteY2" fmla="*/ 550333 h 550333"/>
              <a:gd name="connsiteX0" fmla="*/ 197038 w 197038"/>
              <a:gd name="connsiteY0" fmla="*/ 0 h 559858"/>
              <a:gd name="connsiteX1" fmla="*/ 3363 w 197038"/>
              <a:gd name="connsiteY1" fmla="*/ 288925 h 559858"/>
              <a:gd name="connsiteX2" fmla="*/ 194921 w 197038"/>
              <a:gd name="connsiteY2" fmla="*/ 559858 h 559858"/>
              <a:gd name="connsiteX0" fmla="*/ 193677 w 193677"/>
              <a:gd name="connsiteY0" fmla="*/ 0 h 559858"/>
              <a:gd name="connsiteX1" fmla="*/ 2 w 193677"/>
              <a:gd name="connsiteY1" fmla="*/ 288925 h 559858"/>
              <a:gd name="connsiteX2" fmla="*/ 191560 w 193677"/>
              <a:gd name="connsiteY2" fmla="*/ 559858 h 559858"/>
              <a:gd name="connsiteX0" fmla="*/ 128549 w 128549"/>
              <a:gd name="connsiteY0" fmla="*/ 0 h 559858"/>
              <a:gd name="connsiteX1" fmla="*/ 11074 w 128549"/>
              <a:gd name="connsiteY1" fmla="*/ 282575 h 559858"/>
              <a:gd name="connsiteX2" fmla="*/ 126432 w 128549"/>
              <a:gd name="connsiteY2" fmla="*/ 559858 h 559858"/>
              <a:gd name="connsiteX0" fmla="*/ 130425 w 130425"/>
              <a:gd name="connsiteY0" fmla="*/ 0 h 559882"/>
              <a:gd name="connsiteX1" fmla="*/ 12950 w 130425"/>
              <a:gd name="connsiteY1" fmla="*/ 282575 h 559882"/>
              <a:gd name="connsiteX2" fmla="*/ 128308 w 130425"/>
              <a:gd name="connsiteY2" fmla="*/ 559858 h 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25" h="559882">
                <a:moveTo>
                  <a:pt x="130425" y="0"/>
                </a:moveTo>
                <a:cubicBezTo>
                  <a:pt x="-51961" y="8114"/>
                  <a:pt x="13303" y="189265"/>
                  <a:pt x="12950" y="282575"/>
                </a:cubicBezTo>
                <a:cubicBezTo>
                  <a:pt x="12597" y="375885"/>
                  <a:pt x="-56548" y="562327"/>
                  <a:pt x="128308" y="559858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3429000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971600" y="3140968"/>
            <a:ext cx="0" cy="5760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91680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267744" y="3429000"/>
            <a:ext cx="14401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31840" y="3429000"/>
            <a:ext cx="35165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635896" y="3068960"/>
            <a:ext cx="360040" cy="360040"/>
            <a:chOff x="2123728" y="2564904"/>
            <a:chExt cx="360040" cy="360040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123728" y="256490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rot="5400000" flipV="1">
              <a:off x="2303748" y="274492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6200000">
            <a:off x="3026142" y="3390525"/>
            <a:ext cx="432048" cy="115213"/>
          </a:xfrm>
          <a:prstGeom prst="arc">
            <a:avLst>
              <a:gd name="adj1" fmla="val 9483512"/>
              <a:gd name="adj2" fmla="val 4783178"/>
            </a:avLst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 : forme 1"/>
          <p:cNvSpPr/>
          <p:nvPr/>
        </p:nvSpPr>
        <p:spPr>
          <a:xfrm>
            <a:off x="1304021" y="3306402"/>
            <a:ext cx="117598" cy="271985"/>
          </a:xfrm>
          <a:custGeom>
            <a:avLst/>
            <a:gdLst>
              <a:gd name="connsiteX0" fmla="*/ 0 w 88490"/>
              <a:gd name="connsiteY0" fmla="*/ 0 h 250723"/>
              <a:gd name="connsiteX1" fmla="*/ 88490 w 88490"/>
              <a:gd name="connsiteY1" fmla="*/ 117987 h 250723"/>
              <a:gd name="connsiteX2" fmla="*/ 0 w 88490"/>
              <a:gd name="connsiteY2" fmla="*/ 250723 h 250723"/>
              <a:gd name="connsiteX0" fmla="*/ 0 w 95144"/>
              <a:gd name="connsiteY0" fmla="*/ 0 h 302342"/>
              <a:gd name="connsiteX1" fmla="*/ 88490 w 95144"/>
              <a:gd name="connsiteY1" fmla="*/ 117987 h 302342"/>
              <a:gd name="connsiteX2" fmla="*/ 58993 w 95144"/>
              <a:gd name="connsiteY2" fmla="*/ 302342 h 302342"/>
              <a:gd name="connsiteX0" fmla="*/ 23008 w 92055"/>
              <a:gd name="connsiteY0" fmla="*/ 0 h 302342"/>
              <a:gd name="connsiteX1" fmla="*/ 885 w 92055"/>
              <a:gd name="connsiteY1" fmla="*/ 117987 h 302342"/>
              <a:gd name="connsiteX2" fmla="*/ 82001 w 92055"/>
              <a:gd name="connsiteY2" fmla="*/ 302342 h 302342"/>
              <a:gd name="connsiteX0" fmla="*/ 23008 w 92055"/>
              <a:gd name="connsiteY0" fmla="*/ 0 h 302342"/>
              <a:gd name="connsiteX1" fmla="*/ 885 w 92055"/>
              <a:gd name="connsiteY1" fmla="*/ 117987 h 302342"/>
              <a:gd name="connsiteX2" fmla="*/ 82001 w 92055"/>
              <a:gd name="connsiteY2" fmla="*/ 302342 h 302342"/>
              <a:gd name="connsiteX0" fmla="*/ 22182 w 49742"/>
              <a:gd name="connsiteY0" fmla="*/ 0 h 338158"/>
              <a:gd name="connsiteX1" fmla="*/ 59 w 49742"/>
              <a:gd name="connsiteY1" fmla="*/ 117987 h 338158"/>
              <a:gd name="connsiteX2" fmla="*/ 36188 w 49742"/>
              <a:gd name="connsiteY2" fmla="*/ 338158 h 338158"/>
              <a:gd name="connsiteX0" fmla="*/ 22182 w 59027"/>
              <a:gd name="connsiteY0" fmla="*/ 0 h 338158"/>
              <a:gd name="connsiteX1" fmla="*/ 59 w 59027"/>
              <a:gd name="connsiteY1" fmla="*/ 117987 h 338158"/>
              <a:gd name="connsiteX2" fmla="*/ 36188 w 59027"/>
              <a:gd name="connsiteY2" fmla="*/ 338158 h 338158"/>
              <a:gd name="connsiteX0" fmla="*/ 22182 w 59027"/>
              <a:gd name="connsiteY0" fmla="*/ 0 h 338158"/>
              <a:gd name="connsiteX1" fmla="*/ 59 w 59027"/>
              <a:gd name="connsiteY1" fmla="*/ 117987 h 338158"/>
              <a:gd name="connsiteX2" fmla="*/ 36188 w 59027"/>
              <a:gd name="connsiteY2" fmla="*/ 338158 h 338158"/>
              <a:gd name="connsiteX0" fmla="*/ 26891 w 59785"/>
              <a:gd name="connsiteY0" fmla="*/ 0 h 338158"/>
              <a:gd name="connsiteX1" fmla="*/ 4768 w 59785"/>
              <a:gd name="connsiteY1" fmla="*/ 117987 h 338158"/>
              <a:gd name="connsiteX2" fmla="*/ 40897 w 59785"/>
              <a:gd name="connsiteY2" fmla="*/ 338158 h 338158"/>
              <a:gd name="connsiteX0" fmla="*/ 4768 w 59785"/>
              <a:gd name="connsiteY0" fmla="*/ 0 h 220171"/>
              <a:gd name="connsiteX1" fmla="*/ 40897 w 59785"/>
              <a:gd name="connsiteY1" fmla="*/ 220171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785" h="220171">
                <a:moveTo>
                  <a:pt x="4768" y="0"/>
                </a:moveTo>
                <a:cubicBezTo>
                  <a:pt x="-26360" y="47042"/>
                  <a:pt x="107636" y="126941"/>
                  <a:pt x="40897" y="220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rot="5400000" flipV="1">
            <a:off x="1151620" y="3481678"/>
            <a:ext cx="0" cy="3600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362820" y="3305296"/>
            <a:ext cx="0" cy="379379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991552" y="3422014"/>
                <a:ext cx="2863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52" y="3422014"/>
                <a:ext cx="28636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979536" y="2999977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36" y="2999977"/>
                <a:ext cx="270715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1339068" y="3005652"/>
                <a:ext cx="3220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68" y="3005652"/>
                <a:ext cx="322011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1157089" y="3085559"/>
                <a:ext cx="3059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89" y="3085559"/>
                <a:ext cx="305981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656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Affichage à l'écran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9</cp:revision>
  <dcterms:created xsi:type="dcterms:W3CDTF">2016-09-19T13:00:34Z</dcterms:created>
  <dcterms:modified xsi:type="dcterms:W3CDTF">2016-09-29T11:04:08Z</dcterms:modified>
</cp:coreProperties>
</file>