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14" y="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re 4"/>
          <p:cNvSpPr/>
          <p:nvPr/>
        </p:nvSpPr>
        <p:spPr>
          <a:xfrm rot="5400000">
            <a:off x="3413701" y="278653"/>
            <a:ext cx="720081" cy="2700300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2307002" y="848664"/>
            <a:ext cx="949354" cy="998588"/>
            <a:chOff x="875664" y="487400"/>
            <a:chExt cx="949353" cy="998588"/>
          </a:xfrm>
        </p:grpSpPr>
        <p:cxnSp>
          <p:nvCxnSpPr>
            <p:cNvPr id="7" name="Connecteur droit 6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363681"/>
                <a:ext cx="290721" cy="241605"/>
              </a:xfrm>
              <a:prstGeom prst="rect">
                <a:avLst/>
              </a:prstGeom>
              <a:blipFill>
                <a:blip r:embed="rId8"/>
                <a:stretch>
                  <a:fillRect l="-4167" t="-35897" r="-8541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èche vers le bas 15"/>
          <p:cNvSpPr/>
          <p:nvPr/>
        </p:nvSpPr>
        <p:spPr>
          <a:xfrm rot="5400000">
            <a:off x="1938347" y="136143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vers le bas 16"/>
          <p:cNvSpPr/>
          <p:nvPr/>
        </p:nvSpPr>
        <p:spPr>
          <a:xfrm rot="16200000" flipH="1">
            <a:off x="5334150" y="1354916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667" y="1363681"/>
                <a:ext cx="156068" cy="241605"/>
              </a:xfrm>
              <a:prstGeom prst="rect">
                <a:avLst/>
              </a:prstGeom>
              <a:blipFill>
                <a:blip r:embed="rId9"/>
                <a:stretch>
                  <a:fillRect l="-26923" t="-35897" r="-92308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2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61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27</cp:revision>
  <dcterms:created xsi:type="dcterms:W3CDTF">2016-07-16T05:53:54Z</dcterms:created>
  <dcterms:modified xsi:type="dcterms:W3CDTF">2016-07-22T07:53:44Z</dcterms:modified>
</cp:coreProperties>
</file>