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10"/>
          <p:cNvSpPr/>
          <p:nvPr/>
        </p:nvSpPr>
        <p:spPr>
          <a:xfrm>
            <a:off x="843242" y="3149601"/>
            <a:ext cx="130425" cy="559882"/>
          </a:xfrm>
          <a:custGeom>
            <a:avLst/>
            <a:gdLst>
              <a:gd name="connsiteX0" fmla="*/ 203256 w 220189"/>
              <a:gd name="connsiteY0" fmla="*/ 0 h 550333"/>
              <a:gd name="connsiteX1" fmla="*/ 56 w 220189"/>
              <a:gd name="connsiteY1" fmla="*/ 406400 h 550333"/>
              <a:gd name="connsiteX2" fmla="*/ 220189 w 220189"/>
              <a:gd name="connsiteY2" fmla="*/ 550333 h 550333"/>
              <a:gd name="connsiteX0" fmla="*/ 193738 w 210671"/>
              <a:gd name="connsiteY0" fmla="*/ 0 h 550333"/>
              <a:gd name="connsiteX1" fmla="*/ 63 w 210671"/>
              <a:gd name="connsiteY1" fmla="*/ 288925 h 550333"/>
              <a:gd name="connsiteX2" fmla="*/ 210671 w 210671"/>
              <a:gd name="connsiteY2" fmla="*/ 550333 h 550333"/>
              <a:gd name="connsiteX0" fmla="*/ 198418 w 215351"/>
              <a:gd name="connsiteY0" fmla="*/ 0 h 550333"/>
              <a:gd name="connsiteX1" fmla="*/ 4743 w 215351"/>
              <a:gd name="connsiteY1" fmla="*/ 288925 h 550333"/>
              <a:gd name="connsiteX2" fmla="*/ 215351 w 215351"/>
              <a:gd name="connsiteY2" fmla="*/ 550333 h 550333"/>
              <a:gd name="connsiteX0" fmla="*/ 197038 w 197038"/>
              <a:gd name="connsiteY0" fmla="*/ 0 h 559858"/>
              <a:gd name="connsiteX1" fmla="*/ 3363 w 197038"/>
              <a:gd name="connsiteY1" fmla="*/ 288925 h 559858"/>
              <a:gd name="connsiteX2" fmla="*/ 194921 w 197038"/>
              <a:gd name="connsiteY2" fmla="*/ 559858 h 559858"/>
              <a:gd name="connsiteX0" fmla="*/ 193677 w 193677"/>
              <a:gd name="connsiteY0" fmla="*/ 0 h 559858"/>
              <a:gd name="connsiteX1" fmla="*/ 2 w 193677"/>
              <a:gd name="connsiteY1" fmla="*/ 288925 h 559858"/>
              <a:gd name="connsiteX2" fmla="*/ 191560 w 193677"/>
              <a:gd name="connsiteY2" fmla="*/ 559858 h 559858"/>
              <a:gd name="connsiteX0" fmla="*/ 128549 w 128549"/>
              <a:gd name="connsiteY0" fmla="*/ 0 h 559858"/>
              <a:gd name="connsiteX1" fmla="*/ 11074 w 128549"/>
              <a:gd name="connsiteY1" fmla="*/ 282575 h 559858"/>
              <a:gd name="connsiteX2" fmla="*/ 126432 w 128549"/>
              <a:gd name="connsiteY2" fmla="*/ 559858 h 559858"/>
              <a:gd name="connsiteX0" fmla="*/ 130425 w 130425"/>
              <a:gd name="connsiteY0" fmla="*/ 0 h 559882"/>
              <a:gd name="connsiteX1" fmla="*/ 12950 w 130425"/>
              <a:gd name="connsiteY1" fmla="*/ 282575 h 559882"/>
              <a:gd name="connsiteX2" fmla="*/ 128308 w 130425"/>
              <a:gd name="connsiteY2" fmla="*/ 559858 h 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25" h="559882">
                <a:moveTo>
                  <a:pt x="130425" y="0"/>
                </a:moveTo>
                <a:cubicBezTo>
                  <a:pt x="-51961" y="8114"/>
                  <a:pt x="13303" y="189265"/>
                  <a:pt x="12950" y="282575"/>
                </a:cubicBezTo>
                <a:cubicBezTo>
                  <a:pt x="12597" y="375885"/>
                  <a:pt x="-56548" y="562327"/>
                  <a:pt x="128308" y="559858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3429000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971600" y="3140968"/>
            <a:ext cx="0" cy="57606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691680" y="3068960"/>
            <a:ext cx="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2267744" y="3429000"/>
            <a:ext cx="144016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131840" y="3429000"/>
            <a:ext cx="351656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908454" y="3227772"/>
                <a:ext cx="3097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54" y="3227772"/>
                <a:ext cx="309764" cy="2539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1619672" y="3215658"/>
                <a:ext cx="3078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215658"/>
                <a:ext cx="307841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349178" y="3223352"/>
                <a:ext cx="3068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178" y="3223352"/>
                <a:ext cx="306879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2915816" y="3215658"/>
                <a:ext cx="3011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215658"/>
                <a:ext cx="301172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3635896" y="3068960"/>
            <a:ext cx="360040" cy="360040"/>
            <a:chOff x="2123728" y="2564904"/>
            <a:chExt cx="360040" cy="360040"/>
          </a:xfrm>
        </p:grpSpPr>
        <p:cxnSp>
          <p:nvCxnSpPr>
            <p:cNvPr id="26" name="Connecteur droit avec flèche 25"/>
            <p:cNvCxnSpPr/>
            <p:nvPr/>
          </p:nvCxnSpPr>
          <p:spPr>
            <a:xfrm flipV="1">
              <a:off x="2123728" y="2564904"/>
              <a:ext cx="0" cy="36004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rot="5400000" flipV="1">
              <a:off x="2303748" y="2744924"/>
              <a:ext cx="0" cy="36004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3815916" y="3179444"/>
                <a:ext cx="3415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16" y="3179444"/>
                <a:ext cx="341567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563888" y="2961742"/>
                <a:ext cx="33425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961742"/>
                <a:ext cx="334258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674317" y="2918477"/>
                <a:ext cx="347659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317" y="2918477"/>
                <a:ext cx="347659" cy="2736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2392388" y="3607723"/>
                <a:ext cx="357662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88" y="3607723"/>
                <a:ext cx="357662" cy="2736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159437" y="3036903"/>
                <a:ext cx="351314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437" y="3036903"/>
                <a:ext cx="351314" cy="2736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 rot="16200000">
            <a:off x="3026142" y="3390525"/>
            <a:ext cx="432048" cy="115213"/>
          </a:xfrm>
          <a:prstGeom prst="arc">
            <a:avLst>
              <a:gd name="adj1" fmla="val 9483512"/>
              <a:gd name="adj2" fmla="val 4783178"/>
            </a:avLst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07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10"/>
          <p:cNvSpPr/>
          <p:nvPr/>
        </p:nvSpPr>
        <p:spPr>
          <a:xfrm>
            <a:off x="843242" y="3149601"/>
            <a:ext cx="130425" cy="559882"/>
          </a:xfrm>
          <a:custGeom>
            <a:avLst/>
            <a:gdLst>
              <a:gd name="connsiteX0" fmla="*/ 203256 w 220189"/>
              <a:gd name="connsiteY0" fmla="*/ 0 h 550333"/>
              <a:gd name="connsiteX1" fmla="*/ 56 w 220189"/>
              <a:gd name="connsiteY1" fmla="*/ 406400 h 550333"/>
              <a:gd name="connsiteX2" fmla="*/ 220189 w 220189"/>
              <a:gd name="connsiteY2" fmla="*/ 550333 h 550333"/>
              <a:gd name="connsiteX0" fmla="*/ 193738 w 210671"/>
              <a:gd name="connsiteY0" fmla="*/ 0 h 550333"/>
              <a:gd name="connsiteX1" fmla="*/ 63 w 210671"/>
              <a:gd name="connsiteY1" fmla="*/ 288925 h 550333"/>
              <a:gd name="connsiteX2" fmla="*/ 210671 w 210671"/>
              <a:gd name="connsiteY2" fmla="*/ 550333 h 550333"/>
              <a:gd name="connsiteX0" fmla="*/ 198418 w 215351"/>
              <a:gd name="connsiteY0" fmla="*/ 0 h 550333"/>
              <a:gd name="connsiteX1" fmla="*/ 4743 w 215351"/>
              <a:gd name="connsiteY1" fmla="*/ 288925 h 550333"/>
              <a:gd name="connsiteX2" fmla="*/ 215351 w 215351"/>
              <a:gd name="connsiteY2" fmla="*/ 550333 h 550333"/>
              <a:gd name="connsiteX0" fmla="*/ 197038 w 197038"/>
              <a:gd name="connsiteY0" fmla="*/ 0 h 559858"/>
              <a:gd name="connsiteX1" fmla="*/ 3363 w 197038"/>
              <a:gd name="connsiteY1" fmla="*/ 288925 h 559858"/>
              <a:gd name="connsiteX2" fmla="*/ 194921 w 197038"/>
              <a:gd name="connsiteY2" fmla="*/ 559858 h 559858"/>
              <a:gd name="connsiteX0" fmla="*/ 193677 w 193677"/>
              <a:gd name="connsiteY0" fmla="*/ 0 h 559858"/>
              <a:gd name="connsiteX1" fmla="*/ 2 w 193677"/>
              <a:gd name="connsiteY1" fmla="*/ 288925 h 559858"/>
              <a:gd name="connsiteX2" fmla="*/ 191560 w 193677"/>
              <a:gd name="connsiteY2" fmla="*/ 559858 h 559858"/>
              <a:gd name="connsiteX0" fmla="*/ 128549 w 128549"/>
              <a:gd name="connsiteY0" fmla="*/ 0 h 559858"/>
              <a:gd name="connsiteX1" fmla="*/ 11074 w 128549"/>
              <a:gd name="connsiteY1" fmla="*/ 282575 h 559858"/>
              <a:gd name="connsiteX2" fmla="*/ 126432 w 128549"/>
              <a:gd name="connsiteY2" fmla="*/ 559858 h 559858"/>
              <a:gd name="connsiteX0" fmla="*/ 130425 w 130425"/>
              <a:gd name="connsiteY0" fmla="*/ 0 h 559882"/>
              <a:gd name="connsiteX1" fmla="*/ 12950 w 130425"/>
              <a:gd name="connsiteY1" fmla="*/ 282575 h 559882"/>
              <a:gd name="connsiteX2" fmla="*/ 128308 w 130425"/>
              <a:gd name="connsiteY2" fmla="*/ 559858 h 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25" h="559882">
                <a:moveTo>
                  <a:pt x="130425" y="0"/>
                </a:moveTo>
                <a:cubicBezTo>
                  <a:pt x="-51961" y="8114"/>
                  <a:pt x="13303" y="189265"/>
                  <a:pt x="12950" y="282575"/>
                </a:cubicBezTo>
                <a:cubicBezTo>
                  <a:pt x="12597" y="375885"/>
                  <a:pt x="-56548" y="562327"/>
                  <a:pt x="128308" y="559858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3429000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971600" y="3140968"/>
            <a:ext cx="0" cy="57606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691680" y="3068960"/>
            <a:ext cx="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2267744" y="3429000"/>
            <a:ext cx="144016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131840" y="3429000"/>
            <a:ext cx="351656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908454" y="3227772"/>
                <a:ext cx="3097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54" y="3227772"/>
                <a:ext cx="309764" cy="2539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1619672" y="3215658"/>
                <a:ext cx="3078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215658"/>
                <a:ext cx="307841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349178" y="3223352"/>
                <a:ext cx="3068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178" y="3223352"/>
                <a:ext cx="306879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2915816" y="3215658"/>
                <a:ext cx="3011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215658"/>
                <a:ext cx="301172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3635896" y="3068960"/>
            <a:ext cx="360040" cy="360040"/>
            <a:chOff x="2123728" y="2564904"/>
            <a:chExt cx="360040" cy="360040"/>
          </a:xfrm>
        </p:grpSpPr>
        <p:cxnSp>
          <p:nvCxnSpPr>
            <p:cNvPr id="26" name="Connecteur droit avec flèche 25"/>
            <p:cNvCxnSpPr/>
            <p:nvPr/>
          </p:nvCxnSpPr>
          <p:spPr>
            <a:xfrm flipV="1">
              <a:off x="2123728" y="2564904"/>
              <a:ext cx="0" cy="36004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rot="5400000" flipV="1">
              <a:off x="2303748" y="2744924"/>
              <a:ext cx="0" cy="36004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3815916" y="3179444"/>
                <a:ext cx="3415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16" y="3179444"/>
                <a:ext cx="341567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563888" y="2961742"/>
                <a:ext cx="33425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961742"/>
                <a:ext cx="334258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674317" y="2918477"/>
                <a:ext cx="347659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317" y="2918477"/>
                <a:ext cx="347659" cy="2736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2392388" y="3607723"/>
                <a:ext cx="357662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88" y="3607723"/>
                <a:ext cx="357662" cy="2736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159437" y="3036903"/>
                <a:ext cx="351314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437" y="3036903"/>
                <a:ext cx="351314" cy="2736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 rot="16200000">
            <a:off x="3026142" y="3390525"/>
            <a:ext cx="432048" cy="115213"/>
          </a:xfrm>
          <a:prstGeom prst="arc">
            <a:avLst>
              <a:gd name="adj1" fmla="val 9483512"/>
              <a:gd name="adj2" fmla="val 4783178"/>
            </a:avLst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 : forme 1"/>
          <p:cNvSpPr/>
          <p:nvPr/>
        </p:nvSpPr>
        <p:spPr>
          <a:xfrm>
            <a:off x="1304021" y="3306402"/>
            <a:ext cx="117598" cy="271985"/>
          </a:xfrm>
          <a:custGeom>
            <a:avLst/>
            <a:gdLst>
              <a:gd name="connsiteX0" fmla="*/ 0 w 88490"/>
              <a:gd name="connsiteY0" fmla="*/ 0 h 250723"/>
              <a:gd name="connsiteX1" fmla="*/ 88490 w 88490"/>
              <a:gd name="connsiteY1" fmla="*/ 117987 h 250723"/>
              <a:gd name="connsiteX2" fmla="*/ 0 w 88490"/>
              <a:gd name="connsiteY2" fmla="*/ 250723 h 250723"/>
              <a:gd name="connsiteX0" fmla="*/ 0 w 95144"/>
              <a:gd name="connsiteY0" fmla="*/ 0 h 302342"/>
              <a:gd name="connsiteX1" fmla="*/ 88490 w 95144"/>
              <a:gd name="connsiteY1" fmla="*/ 117987 h 302342"/>
              <a:gd name="connsiteX2" fmla="*/ 58993 w 95144"/>
              <a:gd name="connsiteY2" fmla="*/ 302342 h 302342"/>
              <a:gd name="connsiteX0" fmla="*/ 23008 w 92055"/>
              <a:gd name="connsiteY0" fmla="*/ 0 h 302342"/>
              <a:gd name="connsiteX1" fmla="*/ 885 w 92055"/>
              <a:gd name="connsiteY1" fmla="*/ 117987 h 302342"/>
              <a:gd name="connsiteX2" fmla="*/ 82001 w 92055"/>
              <a:gd name="connsiteY2" fmla="*/ 302342 h 302342"/>
              <a:gd name="connsiteX0" fmla="*/ 23008 w 92055"/>
              <a:gd name="connsiteY0" fmla="*/ 0 h 302342"/>
              <a:gd name="connsiteX1" fmla="*/ 885 w 92055"/>
              <a:gd name="connsiteY1" fmla="*/ 117987 h 302342"/>
              <a:gd name="connsiteX2" fmla="*/ 82001 w 92055"/>
              <a:gd name="connsiteY2" fmla="*/ 302342 h 302342"/>
              <a:gd name="connsiteX0" fmla="*/ 22182 w 49742"/>
              <a:gd name="connsiteY0" fmla="*/ 0 h 338158"/>
              <a:gd name="connsiteX1" fmla="*/ 59 w 49742"/>
              <a:gd name="connsiteY1" fmla="*/ 117987 h 338158"/>
              <a:gd name="connsiteX2" fmla="*/ 36188 w 49742"/>
              <a:gd name="connsiteY2" fmla="*/ 338158 h 338158"/>
              <a:gd name="connsiteX0" fmla="*/ 22182 w 59027"/>
              <a:gd name="connsiteY0" fmla="*/ 0 h 338158"/>
              <a:gd name="connsiteX1" fmla="*/ 59 w 59027"/>
              <a:gd name="connsiteY1" fmla="*/ 117987 h 338158"/>
              <a:gd name="connsiteX2" fmla="*/ 36188 w 59027"/>
              <a:gd name="connsiteY2" fmla="*/ 338158 h 338158"/>
              <a:gd name="connsiteX0" fmla="*/ 22182 w 59027"/>
              <a:gd name="connsiteY0" fmla="*/ 0 h 338158"/>
              <a:gd name="connsiteX1" fmla="*/ 59 w 59027"/>
              <a:gd name="connsiteY1" fmla="*/ 117987 h 338158"/>
              <a:gd name="connsiteX2" fmla="*/ 36188 w 59027"/>
              <a:gd name="connsiteY2" fmla="*/ 338158 h 338158"/>
              <a:gd name="connsiteX0" fmla="*/ 26891 w 59785"/>
              <a:gd name="connsiteY0" fmla="*/ 0 h 338158"/>
              <a:gd name="connsiteX1" fmla="*/ 4768 w 59785"/>
              <a:gd name="connsiteY1" fmla="*/ 117987 h 338158"/>
              <a:gd name="connsiteX2" fmla="*/ 40897 w 59785"/>
              <a:gd name="connsiteY2" fmla="*/ 338158 h 338158"/>
              <a:gd name="connsiteX0" fmla="*/ 4768 w 59785"/>
              <a:gd name="connsiteY0" fmla="*/ 0 h 220171"/>
              <a:gd name="connsiteX1" fmla="*/ 40897 w 59785"/>
              <a:gd name="connsiteY1" fmla="*/ 220171 h 2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785" h="220171">
                <a:moveTo>
                  <a:pt x="4768" y="0"/>
                </a:moveTo>
                <a:cubicBezTo>
                  <a:pt x="-26360" y="47042"/>
                  <a:pt x="107636" y="126941"/>
                  <a:pt x="40897" y="2201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/>
          <p:nvPr/>
        </p:nvCxnSpPr>
        <p:spPr>
          <a:xfrm rot="5400000" flipV="1">
            <a:off x="1151620" y="3481678"/>
            <a:ext cx="0" cy="3600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362820" y="3305296"/>
            <a:ext cx="0" cy="379379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991552" y="3422014"/>
                <a:ext cx="2863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52" y="3422014"/>
                <a:ext cx="286360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979536" y="2999977"/>
                <a:ext cx="2707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36" y="2999977"/>
                <a:ext cx="270715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1339068" y="3005652"/>
                <a:ext cx="3220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68" y="3005652"/>
                <a:ext cx="322011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1157089" y="3085559"/>
                <a:ext cx="30598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89" y="3085559"/>
                <a:ext cx="305981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65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riangle rectangle 102"/>
          <p:cNvSpPr/>
          <p:nvPr/>
        </p:nvSpPr>
        <p:spPr>
          <a:xfrm flipV="1">
            <a:off x="5313140" y="3813766"/>
            <a:ext cx="691999" cy="37374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2411760" y="1591842"/>
            <a:ext cx="720080" cy="390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971598" y="3423434"/>
            <a:ext cx="2160241" cy="390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971600" y="1196752"/>
            <a:ext cx="0" cy="165618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971600" y="1988840"/>
            <a:ext cx="2448272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80" y="72542"/>
            <a:ext cx="3377477" cy="999831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 flipV="1">
            <a:off x="2411760" y="1591842"/>
            <a:ext cx="0" cy="39033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556261" y="1478011"/>
                <a:ext cx="3365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1" y="1478011"/>
                <a:ext cx="336502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/>
          <p:nvPr/>
        </p:nvCxnSpPr>
        <p:spPr>
          <a:xfrm flipV="1">
            <a:off x="971600" y="3021679"/>
            <a:ext cx="0" cy="165618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971600" y="3813767"/>
            <a:ext cx="2448272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971600" y="3423434"/>
            <a:ext cx="216024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4572000" y="1196752"/>
            <a:ext cx="0" cy="165618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4572000" y="1988840"/>
            <a:ext cx="2448272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4138642" y="2250437"/>
                <a:ext cx="442044" cy="266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642" y="2250437"/>
                <a:ext cx="442044" cy="266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/>
          <p:cNvCxnSpPr/>
          <p:nvPr/>
        </p:nvCxnSpPr>
        <p:spPr>
          <a:xfrm flipV="1">
            <a:off x="4572000" y="3021679"/>
            <a:ext cx="0" cy="165618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572000" y="3813767"/>
            <a:ext cx="2448272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306120" y="3799292"/>
            <a:ext cx="1" cy="3882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3679497" y="4057728"/>
                <a:ext cx="1012841" cy="266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97" y="4057728"/>
                <a:ext cx="1012841" cy="2666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>
                <a:off x="614248" y="1123942"/>
                <a:ext cx="3177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48" y="1123942"/>
                <a:ext cx="31777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538243" y="2852936"/>
                <a:ext cx="37253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3" y="2852936"/>
                <a:ext cx="372538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4203583" y="1097296"/>
                <a:ext cx="347339" cy="266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583" y="1097296"/>
                <a:ext cx="347339" cy="266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4138642" y="2996257"/>
                <a:ext cx="431272" cy="266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642" y="2996257"/>
                <a:ext cx="431272" cy="266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486007" y="3310074"/>
                <a:ext cx="33887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7" y="3310074"/>
                <a:ext cx="338874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 flipV="1">
            <a:off x="3131840" y="3437032"/>
            <a:ext cx="0" cy="3767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3131839" y="1591842"/>
            <a:ext cx="0" cy="39033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2411760" y="1591842"/>
            <a:ext cx="7200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964579" y="1988839"/>
            <a:ext cx="144016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e 92"/>
          <p:cNvGrpSpPr/>
          <p:nvPr/>
        </p:nvGrpSpPr>
        <p:grpSpPr>
          <a:xfrm flipV="1">
            <a:off x="4572000" y="1990458"/>
            <a:ext cx="2167260" cy="398626"/>
            <a:chOff x="4572000" y="1590214"/>
            <a:chExt cx="2167260" cy="398626"/>
          </a:xfrm>
        </p:grpSpPr>
        <p:cxnSp>
          <p:nvCxnSpPr>
            <p:cNvPr id="40" name="Connecteur droit 39"/>
            <p:cNvCxnSpPr/>
            <p:nvPr/>
          </p:nvCxnSpPr>
          <p:spPr>
            <a:xfrm flipV="1">
              <a:off x="4572000" y="1988840"/>
              <a:ext cx="73412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5299099" y="1590214"/>
              <a:ext cx="720080" cy="3903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5299099" y="1590214"/>
              <a:ext cx="0" cy="39033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6019178" y="1590214"/>
              <a:ext cx="0" cy="39033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5299099" y="1590214"/>
              <a:ext cx="7200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6005139" y="1984277"/>
              <a:ext cx="73412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Connecteur droit 82"/>
          <p:cNvCxnSpPr/>
          <p:nvPr/>
        </p:nvCxnSpPr>
        <p:spPr>
          <a:xfrm flipV="1">
            <a:off x="5299099" y="3805473"/>
            <a:ext cx="746099" cy="38203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4572000" y="4187512"/>
            <a:ext cx="734120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4564978" y="3813766"/>
            <a:ext cx="7341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005139" y="3813766"/>
            <a:ext cx="7341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H="1">
            <a:off x="4572000" y="2389084"/>
            <a:ext cx="734120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850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</Words>
  <Application>Microsoft Office PowerPoint</Application>
  <PresentationFormat>Affichage à l'écran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17</cp:revision>
  <dcterms:created xsi:type="dcterms:W3CDTF">2016-09-19T13:00:34Z</dcterms:created>
  <dcterms:modified xsi:type="dcterms:W3CDTF">2016-10-02T20:08:20Z</dcterms:modified>
</cp:coreProperties>
</file>