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9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35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 rot="5400000">
            <a:off x="3413701" y="278653"/>
            <a:ext cx="720081" cy="27003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2307002" y="84866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blipFill>
                <a:blip r:embed="rId8"/>
                <a:stretch>
                  <a:fillRect l="-4167" t="-35897" r="-8541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èche vers le bas 15"/>
          <p:cNvSpPr/>
          <p:nvPr/>
        </p:nvSpPr>
        <p:spPr>
          <a:xfrm rot="5400000">
            <a:off x="1938347" y="136143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 rot="16200000" flipH="1">
            <a:off x="5334150" y="1354916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blipFill>
                <a:blip r:embed="rId9"/>
                <a:stretch>
                  <a:fillRect l="-26923" t="-35897" r="-92308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096000" y="1983109"/>
            <a:ext cx="1152128" cy="14458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6093280" y="1465036"/>
            <a:ext cx="2153133" cy="543894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  <a:gd name="connsiteX0" fmla="*/ 88781 w 91496"/>
              <a:gd name="connsiteY0" fmla="*/ 0 h 5569"/>
              <a:gd name="connsiteX1" fmla="*/ 1086 w 91496"/>
              <a:gd name="connsiteY1" fmla="*/ 5569 h 5569"/>
              <a:gd name="connsiteX0" fmla="*/ 21766 w 21930"/>
              <a:gd name="connsiteY0" fmla="*/ 0 h 3896"/>
              <a:gd name="connsiteX1" fmla="*/ 65 w 21930"/>
              <a:gd name="connsiteY1" fmla="*/ 3896 h 3896"/>
              <a:gd name="connsiteX0" fmla="*/ 9895 w 9989"/>
              <a:gd name="connsiteY0" fmla="*/ 0 h 11314"/>
              <a:gd name="connsiteX1" fmla="*/ 0 w 9989"/>
              <a:gd name="connsiteY1" fmla="*/ 10000 h 11314"/>
              <a:gd name="connsiteX0" fmla="*/ 9906 w 10003"/>
              <a:gd name="connsiteY0" fmla="*/ 0 h 8986"/>
              <a:gd name="connsiteX1" fmla="*/ 0 w 10003"/>
              <a:gd name="connsiteY1" fmla="*/ 8839 h 8986"/>
              <a:gd name="connsiteX0" fmla="*/ 9875 w 9972"/>
              <a:gd name="connsiteY0" fmla="*/ 0 h 1826"/>
              <a:gd name="connsiteX1" fmla="*/ 0 w 9972"/>
              <a:gd name="connsiteY1" fmla="*/ 1305 h 1826"/>
              <a:gd name="connsiteX0" fmla="*/ 9505 w 9607"/>
              <a:gd name="connsiteY0" fmla="*/ 0 h 65191"/>
              <a:gd name="connsiteX1" fmla="*/ 0 w 9607"/>
              <a:gd name="connsiteY1" fmla="*/ 64415 h 65191"/>
              <a:gd name="connsiteX0" fmla="*/ 9894 w 9894"/>
              <a:gd name="connsiteY0" fmla="*/ 0 h 10001"/>
              <a:gd name="connsiteX1" fmla="*/ 5458 w 9894"/>
              <a:gd name="connsiteY1" fmla="*/ 6607 h 10001"/>
              <a:gd name="connsiteX2" fmla="*/ 0 w 9894"/>
              <a:gd name="connsiteY2" fmla="*/ 9881 h 10001"/>
              <a:gd name="connsiteX0" fmla="*/ 10000 w 10000"/>
              <a:gd name="connsiteY0" fmla="*/ 6551 h 16490"/>
              <a:gd name="connsiteX1" fmla="*/ 4918 w 10000"/>
              <a:gd name="connsiteY1" fmla="*/ 1137 h 16490"/>
              <a:gd name="connsiteX2" fmla="*/ 0 w 10000"/>
              <a:gd name="connsiteY2" fmla="*/ 16431 h 16490"/>
              <a:gd name="connsiteX0" fmla="*/ 10000 w 10000"/>
              <a:gd name="connsiteY0" fmla="*/ 5539 h 15493"/>
              <a:gd name="connsiteX1" fmla="*/ 4918 w 10000"/>
              <a:gd name="connsiteY1" fmla="*/ 125 h 15493"/>
              <a:gd name="connsiteX2" fmla="*/ 0 w 10000"/>
              <a:gd name="connsiteY2" fmla="*/ 15419 h 15493"/>
              <a:gd name="connsiteX0" fmla="*/ 10000 w 10000"/>
              <a:gd name="connsiteY0" fmla="*/ 5547 h 15513"/>
              <a:gd name="connsiteX1" fmla="*/ 4918 w 10000"/>
              <a:gd name="connsiteY1" fmla="*/ 133 h 15513"/>
              <a:gd name="connsiteX2" fmla="*/ 0 w 10000"/>
              <a:gd name="connsiteY2" fmla="*/ 15427 h 15513"/>
              <a:gd name="connsiteX0" fmla="*/ 9970 w 9970"/>
              <a:gd name="connsiteY0" fmla="*/ 8756 h 15486"/>
              <a:gd name="connsiteX1" fmla="*/ 4918 w 9970"/>
              <a:gd name="connsiteY1" fmla="*/ 106 h 15486"/>
              <a:gd name="connsiteX2" fmla="*/ 0 w 9970"/>
              <a:gd name="connsiteY2" fmla="*/ 15400 h 15486"/>
              <a:gd name="connsiteX0" fmla="*/ 10000 w 10000"/>
              <a:gd name="connsiteY0" fmla="*/ 5636 h 9982"/>
              <a:gd name="connsiteX1" fmla="*/ 4933 w 10000"/>
              <a:gd name="connsiteY1" fmla="*/ 50 h 9982"/>
              <a:gd name="connsiteX2" fmla="*/ 0 w 10000"/>
              <a:gd name="connsiteY2" fmla="*/ 9926 h 9982"/>
              <a:gd name="connsiteX0" fmla="*/ 10000 w 10000"/>
              <a:gd name="connsiteY0" fmla="*/ 6670 h 9976"/>
              <a:gd name="connsiteX1" fmla="*/ 4933 w 10000"/>
              <a:gd name="connsiteY1" fmla="*/ 27 h 9976"/>
              <a:gd name="connsiteX2" fmla="*/ 0 w 10000"/>
              <a:gd name="connsiteY2" fmla="*/ 9921 h 9976"/>
              <a:gd name="connsiteX0" fmla="*/ 10000 w 10000"/>
              <a:gd name="connsiteY0" fmla="*/ 6717 h 10031"/>
              <a:gd name="connsiteX1" fmla="*/ 4933 w 10000"/>
              <a:gd name="connsiteY1" fmla="*/ 58 h 10031"/>
              <a:gd name="connsiteX2" fmla="*/ 0 w 10000"/>
              <a:gd name="connsiteY2" fmla="*/ 9976 h 10031"/>
              <a:gd name="connsiteX0" fmla="*/ 8980 w 8980"/>
              <a:gd name="connsiteY0" fmla="*/ 8615 h 9978"/>
              <a:gd name="connsiteX1" fmla="*/ 4933 w 8980"/>
              <a:gd name="connsiteY1" fmla="*/ 7 h 9978"/>
              <a:gd name="connsiteX2" fmla="*/ 0 w 8980"/>
              <a:gd name="connsiteY2" fmla="*/ 9925 h 9978"/>
              <a:gd name="connsiteX0" fmla="*/ 10000 w 10000"/>
              <a:gd name="connsiteY0" fmla="*/ 8637 h 10004"/>
              <a:gd name="connsiteX1" fmla="*/ 5493 w 10000"/>
              <a:gd name="connsiteY1" fmla="*/ 10 h 10004"/>
              <a:gd name="connsiteX2" fmla="*/ 0 w 10000"/>
              <a:gd name="connsiteY2" fmla="*/ 9950 h 10004"/>
              <a:gd name="connsiteX0" fmla="*/ 10000 w 10000"/>
              <a:gd name="connsiteY0" fmla="*/ 4876 h 6271"/>
              <a:gd name="connsiteX1" fmla="*/ 3989 w 10000"/>
              <a:gd name="connsiteY1" fmla="*/ 155 h 6271"/>
              <a:gd name="connsiteX2" fmla="*/ 0 w 10000"/>
              <a:gd name="connsiteY2" fmla="*/ 6189 h 6271"/>
              <a:gd name="connsiteX0" fmla="*/ 8262 w 8262"/>
              <a:gd name="connsiteY0" fmla="*/ 10644 h 10644"/>
              <a:gd name="connsiteX1" fmla="*/ 3989 w 8262"/>
              <a:gd name="connsiteY1" fmla="*/ 2 h 10644"/>
              <a:gd name="connsiteX2" fmla="*/ 0 w 8262"/>
              <a:gd name="connsiteY2" fmla="*/ 9624 h 10644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4056">
                <a:moveTo>
                  <a:pt x="10000" y="14056"/>
                </a:moveTo>
                <a:cubicBezTo>
                  <a:pt x="9895" y="8023"/>
                  <a:pt x="7749" y="-283"/>
                  <a:pt x="5192" y="7"/>
                </a:cubicBezTo>
                <a:cubicBezTo>
                  <a:pt x="2635" y="297"/>
                  <a:pt x="3298" y="10620"/>
                  <a:pt x="0" y="1309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248128" y="1974076"/>
            <a:ext cx="998284" cy="1454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flipH="1">
            <a:off x="5361399" y="1974076"/>
            <a:ext cx="734602" cy="145492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2855640" y="1460998"/>
            <a:ext cx="1656184" cy="1982204"/>
            <a:chOff x="1065699" y="-709083"/>
            <a:chExt cx="3168348" cy="1982204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065699" y="-692220"/>
              <a:ext cx="0" cy="196340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065699" y="1273121"/>
              <a:ext cx="3168348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096215" y="99515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15" y="995153"/>
                  <a:ext cx="12170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1818" r="-100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197822" y="-709083"/>
                  <a:ext cx="1358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22" y="-709083"/>
                  <a:ext cx="135870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1818" r="-11818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2855641" y="1645664"/>
            <a:ext cx="1512168" cy="1795599"/>
            <a:chOff x="1055440" y="1325106"/>
            <a:chExt cx="2893807" cy="2116157"/>
          </a:xfrm>
        </p:grpSpPr>
        <p:sp>
          <p:nvSpPr>
            <p:cNvPr id="13" name="Forme libre 12"/>
            <p:cNvSpPr/>
            <p:nvPr/>
          </p:nvSpPr>
          <p:spPr>
            <a:xfrm>
              <a:off x="1787321" y="1325106"/>
              <a:ext cx="2161926" cy="659579"/>
            </a:xfrm>
            <a:custGeom>
              <a:avLst/>
              <a:gdLst>
                <a:gd name="connsiteX0" fmla="*/ 10048 w 10048"/>
                <a:gd name="connsiteY0" fmla="*/ 0 h 1446963"/>
                <a:gd name="connsiteX1" fmla="*/ 0 w 10048"/>
                <a:gd name="connsiteY1" fmla="*/ 1446963 h 1446963"/>
                <a:gd name="connsiteX2" fmla="*/ 0 w 10048"/>
                <a:gd name="connsiteY2" fmla="*/ 1446963 h 1446963"/>
                <a:gd name="connsiteX0" fmla="*/ 10079 w 10079"/>
                <a:gd name="connsiteY0" fmla="*/ 0 h 1562288"/>
                <a:gd name="connsiteX1" fmla="*/ 31 w 10079"/>
                <a:gd name="connsiteY1" fmla="*/ 1446963 h 1562288"/>
                <a:gd name="connsiteX2" fmla="*/ 7183 w 10079"/>
                <a:gd name="connsiteY2" fmla="*/ 1477108 h 1562288"/>
                <a:gd name="connsiteX0" fmla="*/ 2896 w 2896"/>
                <a:gd name="connsiteY0" fmla="*/ 0 h 1477108"/>
                <a:gd name="connsiteX1" fmla="*/ 0 w 2896"/>
                <a:gd name="connsiteY1" fmla="*/ 1477108 h 1477108"/>
                <a:gd name="connsiteX0" fmla="*/ 20033 w 20033"/>
                <a:gd name="connsiteY0" fmla="*/ 0 h 9660"/>
                <a:gd name="connsiteX1" fmla="*/ 0 w 20033"/>
                <a:gd name="connsiteY1" fmla="*/ 9660 h 9660"/>
                <a:gd name="connsiteX0" fmla="*/ 15463 w 15463"/>
                <a:gd name="connsiteY0" fmla="*/ 0 h 10000"/>
                <a:gd name="connsiteX1" fmla="*/ 5463 w 15463"/>
                <a:gd name="connsiteY1" fmla="*/ 10000 h 10000"/>
                <a:gd name="connsiteX0" fmla="*/ 14809 w 14809"/>
                <a:gd name="connsiteY0" fmla="*/ 0 h 10141"/>
                <a:gd name="connsiteX1" fmla="*/ 5580 w 14809"/>
                <a:gd name="connsiteY1" fmla="*/ 10141 h 10141"/>
                <a:gd name="connsiteX0" fmla="*/ 790 w 13521"/>
                <a:gd name="connsiteY0" fmla="*/ 0 h 10211"/>
                <a:gd name="connsiteX1" fmla="*/ 13521 w 13521"/>
                <a:gd name="connsiteY1" fmla="*/ 10211 h 10211"/>
                <a:gd name="connsiteX0" fmla="*/ 0 w 12731"/>
                <a:gd name="connsiteY0" fmla="*/ 0 h 10211"/>
                <a:gd name="connsiteX1" fmla="*/ 12731 w 12731"/>
                <a:gd name="connsiteY1" fmla="*/ 10211 h 10211"/>
                <a:gd name="connsiteX0" fmla="*/ 2823 w 8390"/>
                <a:gd name="connsiteY0" fmla="*/ 0 h 10281"/>
                <a:gd name="connsiteX1" fmla="*/ 4767 w 8390"/>
                <a:gd name="connsiteY1" fmla="*/ 10281 h 10281"/>
                <a:gd name="connsiteX0" fmla="*/ 13899 w 16216"/>
                <a:gd name="connsiteY0" fmla="*/ 0 h 10000"/>
                <a:gd name="connsiteX1" fmla="*/ 16216 w 16216"/>
                <a:gd name="connsiteY1" fmla="*/ 10000 h 10000"/>
                <a:gd name="connsiteX0" fmla="*/ 14318 w 15717"/>
                <a:gd name="connsiteY0" fmla="*/ 0 h 9829"/>
                <a:gd name="connsiteX1" fmla="*/ 15717 w 15717"/>
                <a:gd name="connsiteY1" fmla="*/ 9829 h 9829"/>
                <a:gd name="connsiteX0" fmla="*/ 2087 w 8907"/>
                <a:gd name="connsiteY0" fmla="*/ 0 h 10000"/>
                <a:gd name="connsiteX1" fmla="*/ 2977 w 8907"/>
                <a:gd name="connsiteY1" fmla="*/ 10000 h 10000"/>
                <a:gd name="connsiteX0" fmla="*/ 88781 w 91496"/>
                <a:gd name="connsiteY0" fmla="*/ 0 h 5569"/>
                <a:gd name="connsiteX1" fmla="*/ 1086 w 91496"/>
                <a:gd name="connsiteY1" fmla="*/ 5569 h 5569"/>
                <a:gd name="connsiteX0" fmla="*/ 21766 w 21930"/>
                <a:gd name="connsiteY0" fmla="*/ 0 h 3896"/>
                <a:gd name="connsiteX1" fmla="*/ 65 w 21930"/>
                <a:gd name="connsiteY1" fmla="*/ 3896 h 3896"/>
                <a:gd name="connsiteX0" fmla="*/ 9895 w 9989"/>
                <a:gd name="connsiteY0" fmla="*/ 0 h 11314"/>
                <a:gd name="connsiteX1" fmla="*/ 0 w 9989"/>
                <a:gd name="connsiteY1" fmla="*/ 10000 h 11314"/>
                <a:gd name="connsiteX0" fmla="*/ 9906 w 10003"/>
                <a:gd name="connsiteY0" fmla="*/ 0 h 8986"/>
                <a:gd name="connsiteX1" fmla="*/ 0 w 10003"/>
                <a:gd name="connsiteY1" fmla="*/ 8839 h 8986"/>
                <a:gd name="connsiteX0" fmla="*/ 9875 w 9972"/>
                <a:gd name="connsiteY0" fmla="*/ 0 h 1826"/>
                <a:gd name="connsiteX1" fmla="*/ 0 w 9972"/>
                <a:gd name="connsiteY1" fmla="*/ 1305 h 1826"/>
                <a:gd name="connsiteX0" fmla="*/ 9505 w 9607"/>
                <a:gd name="connsiteY0" fmla="*/ 0 h 65191"/>
                <a:gd name="connsiteX1" fmla="*/ 0 w 9607"/>
                <a:gd name="connsiteY1" fmla="*/ 64415 h 65191"/>
                <a:gd name="connsiteX0" fmla="*/ 9894 w 9894"/>
                <a:gd name="connsiteY0" fmla="*/ 0 h 10001"/>
                <a:gd name="connsiteX1" fmla="*/ 5458 w 9894"/>
                <a:gd name="connsiteY1" fmla="*/ 6607 h 10001"/>
                <a:gd name="connsiteX2" fmla="*/ 0 w 9894"/>
                <a:gd name="connsiteY2" fmla="*/ 9881 h 10001"/>
                <a:gd name="connsiteX0" fmla="*/ 10000 w 10000"/>
                <a:gd name="connsiteY0" fmla="*/ 6551 h 16490"/>
                <a:gd name="connsiteX1" fmla="*/ 4918 w 10000"/>
                <a:gd name="connsiteY1" fmla="*/ 1137 h 16490"/>
                <a:gd name="connsiteX2" fmla="*/ 0 w 10000"/>
                <a:gd name="connsiteY2" fmla="*/ 16431 h 16490"/>
                <a:gd name="connsiteX0" fmla="*/ 10000 w 10000"/>
                <a:gd name="connsiteY0" fmla="*/ 5539 h 15493"/>
                <a:gd name="connsiteX1" fmla="*/ 4918 w 10000"/>
                <a:gd name="connsiteY1" fmla="*/ 125 h 15493"/>
                <a:gd name="connsiteX2" fmla="*/ 0 w 10000"/>
                <a:gd name="connsiteY2" fmla="*/ 15419 h 15493"/>
                <a:gd name="connsiteX0" fmla="*/ 10000 w 10000"/>
                <a:gd name="connsiteY0" fmla="*/ 5547 h 15513"/>
                <a:gd name="connsiteX1" fmla="*/ 4918 w 10000"/>
                <a:gd name="connsiteY1" fmla="*/ 133 h 15513"/>
                <a:gd name="connsiteX2" fmla="*/ 0 w 10000"/>
                <a:gd name="connsiteY2" fmla="*/ 15427 h 15513"/>
                <a:gd name="connsiteX0" fmla="*/ 9970 w 9970"/>
                <a:gd name="connsiteY0" fmla="*/ 8756 h 15486"/>
                <a:gd name="connsiteX1" fmla="*/ 4918 w 9970"/>
                <a:gd name="connsiteY1" fmla="*/ 106 h 15486"/>
                <a:gd name="connsiteX2" fmla="*/ 0 w 9970"/>
                <a:gd name="connsiteY2" fmla="*/ 15400 h 15486"/>
                <a:gd name="connsiteX0" fmla="*/ 10000 w 10000"/>
                <a:gd name="connsiteY0" fmla="*/ 5636 h 9982"/>
                <a:gd name="connsiteX1" fmla="*/ 4933 w 10000"/>
                <a:gd name="connsiteY1" fmla="*/ 50 h 9982"/>
                <a:gd name="connsiteX2" fmla="*/ 0 w 10000"/>
                <a:gd name="connsiteY2" fmla="*/ 9926 h 9982"/>
                <a:gd name="connsiteX0" fmla="*/ 10000 w 10000"/>
                <a:gd name="connsiteY0" fmla="*/ 6670 h 9976"/>
                <a:gd name="connsiteX1" fmla="*/ 4933 w 10000"/>
                <a:gd name="connsiteY1" fmla="*/ 27 h 9976"/>
                <a:gd name="connsiteX2" fmla="*/ 0 w 10000"/>
                <a:gd name="connsiteY2" fmla="*/ 9921 h 9976"/>
                <a:gd name="connsiteX0" fmla="*/ 10000 w 10000"/>
                <a:gd name="connsiteY0" fmla="*/ 6717 h 10031"/>
                <a:gd name="connsiteX1" fmla="*/ 4933 w 10000"/>
                <a:gd name="connsiteY1" fmla="*/ 58 h 10031"/>
                <a:gd name="connsiteX2" fmla="*/ 0 w 10000"/>
                <a:gd name="connsiteY2" fmla="*/ 9976 h 10031"/>
                <a:gd name="connsiteX0" fmla="*/ 8980 w 8980"/>
                <a:gd name="connsiteY0" fmla="*/ 8615 h 9978"/>
                <a:gd name="connsiteX1" fmla="*/ 4933 w 8980"/>
                <a:gd name="connsiteY1" fmla="*/ 7 h 9978"/>
                <a:gd name="connsiteX2" fmla="*/ 0 w 8980"/>
                <a:gd name="connsiteY2" fmla="*/ 9925 h 9978"/>
                <a:gd name="connsiteX0" fmla="*/ 10000 w 10000"/>
                <a:gd name="connsiteY0" fmla="*/ 8637 h 10004"/>
                <a:gd name="connsiteX1" fmla="*/ 5493 w 10000"/>
                <a:gd name="connsiteY1" fmla="*/ 10 h 10004"/>
                <a:gd name="connsiteX2" fmla="*/ 0 w 10000"/>
                <a:gd name="connsiteY2" fmla="*/ 9950 h 10004"/>
                <a:gd name="connsiteX0" fmla="*/ 10000 w 10000"/>
                <a:gd name="connsiteY0" fmla="*/ 4876 h 6271"/>
                <a:gd name="connsiteX1" fmla="*/ 3989 w 10000"/>
                <a:gd name="connsiteY1" fmla="*/ 155 h 6271"/>
                <a:gd name="connsiteX2" fmla="*/ 0 w 10000"/>
                <a:gd name="connsiteY2" fmla="*/ 6189 h 6271"/>
                <a:gd name="connsiteX0" fmla="*/ 8262 w 8262"/>
                <a:gd name="connsiteY0" fmla="*/ 10644 h 10644"/>
                <a:gd name="connsiteX1" fmla="*/ 3989 w 8262"/>
                <a:gd name="connsiteY1" fmla="*/ 2 h 10644"/>
                <a:gd name="connsiteX2" fmla="*/ 0 w 8262"/>
                <a:gd name="connsiteY2" fmla="*/ 9624 h 10644"/>
                <a:gd name="connsiteX0" fmla="*/ 10000 w 10000"/>
                <a:gd name="connsiteY0" fmla="*/ 14050 h 14050"/>
                <a:gd name="connsiteX1" fmla="*/ 5192 w 10000"/>
                <a:gd name="connsiteY1" fmla="*/ 1 h 14050"/>
                <a:gd name="connsiteX2" fmla="*/ 0 w 10000"/>
                <a:gd name="connsiteY2" fmla="*/ 13092 h 14050"/>
                <a:gd name="connsiteX0" fmla="*/ 10000 w 10000"/>
                <a:gd name="connsiteY0" fmla="*/ 14050 h 14050"/>
                <a:gd name="connsiteX1" fmla="*/ 5192 w 10000"/>
                <a:gd name="connsiteY1" fmla="*/ 1 h 14050"/>
                <a:gd name="connsiteX2" fmla="*/ 0 w 10000"/>
                <a:gd name="connsiteY2" fmla="*/ 13092 h 14050"/>
                <a:gd name="connsiteX0" fmla="*/ 10000 w 10000"/>
                <a:gd name="connsiteY0" fmla="*/ 14056 h 14056"/>
                <a:gd name="connsiteX1" fmla="*/ 5192 w 10000"/>
                <a:gd name="connsiteY1" fmla="*/ 7 h 14056"/>
                <a:gd name="connsiteX2" fmla="*/ 0 w 10000"/>
                <a:gd name="connsiteY2" fmla="*/ 13098 h 14056"/>
                <a:gd name="connsiteX0" fmla="*/ 10000 w 10000"/>
                <a:gd name="connsiteY0" fmla="*/ 14056 h 14056"/>
                <a:gd name="connsiteX1" fmla="*/ 5192 w 10000"/>
                <a:gd name="connsiteY1" fmla="*/ 7 h 14056"/>
                <a:gd name="connsiteX2" fmla="*/ 0 w 10000"/>
                <a:gd name="connsiteY2" fmla="*/ 13098 h 14056"/>
                <a:gd name="connsiteX0" fmla="*/ 9960 w 9960"/>
                <a:gd name="connsiteY0" fmla="*/ 1723 h 20795"/>
                <a:gd name="connsiteX1" fmla="*/ 5192 w 9960"/>
                <a:gd name="connsiteY1" fmla="*/ 7704 h 20795"/>
                <a:gd name="connsiteX2" fmla="*/ 0 w 9960"/>
                <a:gd name="connsiteY2" fmla="*/ 20795 h 20795"/>
                <a:gd name="connsiteX0" fmla="*/ 10000 w 10000"/>
                <a:gd name="connsiteY0" fmla="*/ 0 h 9171"/>
                <a:gd name="connsiteX1" fmla="*/ 5213 w 10000"/>
                <a:gd name="connsiteY1" fmla="*/ 2876 h 9171"/>
                <a:gd name="connsiteX2" fmla="*/ 0 w 10000"/>
                <a:gd name="connsiteY2" fmla="*/ 9171 h 9171"/>
                <a:gd name="connsiteX0" fmla="*/ 10041 w 10041"/>
                <a:gd name="connsiteY0" fmla="*/ 0 h 9764"/>
                <a:gd name="connsiteX1" fmla="*/ 5213 w 10041"/>
                <a:gd name="connsiteY1" fmla="*/ 2900 h 9764"/>
                <a:gd name="connsiteX2" fmla="*/ 0 w 10041"/>
                <a:gd name="connsiteY2" fmla="*/ 9764 h 9764"/>
                <a:gd name="connsiteX0" fmla="*/ 10040 w 10040"/>
                <a:gd name="connsiteY0" fmla="*/ 0 h 9154"/>
                <a:gd name="connsiteX1" fmla="*/ 5192 w 10040"/>
                <a:gd name="connsiteY1" fmla="*/ 2124 h 9154"/>
                <a:gd name="connsiteX2" fmla="*/ 0 w 10040"/>
                <a:gd name="connsiteY2" fmla="*/ 9154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0" h="9154">
                  <a:moveTo>
                    <a:pt x="10040" y="0"/>
                  </a:moveTo>
                  <a:cubicBezTo>
                    <a:pt x="9774" y="2319"/>
                    <a:pt x="7748" y="1967"/>
                    <a:pt x="5192" y="2124"/>
                  </a:cubicBezTo>
                  <a:cubicBezTo>
                    <a:pt x="2635" y="2280"/>
                    <a:pt x="3297" y="7823"/>
                    <a:pt x="0" y="9154"/>
                  </a:cubicBez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055440" y="1988840"/>
              <a:ext cx="734600" cy="14524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5361400" y="1196752"/>
            <a:ext cx="3412295" cy="2264259"/>
            <a:chOff x="1065699" y="-960504"/>
            <a:chExt cx="3412293" cy="2264259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065699" y="-960504"/>
              <a:ext cx="0" cy="223168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3990102" y="925510"/>
                  <a:ext cx="487890" cy="378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102" y="925510"/>
                  <a:ext cx="487890" cy="378245"/>
                </a:xfrm>
                <a:prstGeom prst="rect">
                  <a:avLst/>
                </a:prstGeom>
                <a:blipFill>
                  <a:blip r:embed="rId4"/>
                  <a:stretch>
                    <a:fillRect l="-3750" t="-3226" r="-6250" b="-80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656283" y="277414"/>
                  <a:ext cx="16923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fr-FR" sz="1200" b="0" dirty="0"/>
                    <a:t>Pente </a:t>
                  </a:r>
                  <a14:m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fr-FR" sz="1200" dirty="0"/>
                    <a:t> : module de Young</a:t>
                  </a:r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283" y="277414"/>
                  <a:ext cx="169238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5396" t="-25806" r="-4676" b="-483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/>
            <p:cNvCxnSpPr/>
            <p:nvPr/>
          </p:nvCxnSpPr>
          <p:spPr>
            <a:xfrm>
              <a:off x="1065699" y="1273121"/>
              <a:ext cx="3168348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/>
          <p:cNvCxnSpPr/>
          <p:nvPr/>
        </p:nvCxnSpPr>
        <p:spPr>
          <a:xfrm flipV="1">
            <a:off x="5361400" y="1976015"/>
            <a:ext cx="734600" cy="14524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rme libre 20"/>
          <p:cNvSpPr/>
          <p:nvPr/>
        </p:nvSpPr>
        <p:spPr>
          <a:xfrm>
            <a:off x="2186628" y="250007"/>
            <a:ext cx="2161746" cy="517814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  <a:gd name="connsiteX0" fmla="*/ 88781 w 91496"/>
              <a:gd name="connsiteY0" fmla="*/ 0 h 5569"/>
              <a:gd name="connsiteX1" fmla="*/ 1086 w 91496"/>
              <a:gd name="connsiteY1" fmla="*/ 5569 h 5569"/>
              <a:gd name="connsiteX0" fmla="*/ 21766 w 21930"/>
              <a:gd name="connsiteY0" fmla="*/ 0 h 3896"/>
              <a:gd name="connsiteX1" fmla="*/ 65 w 21930"/>
              <a:gd name="connsiteY1" fmla="*/ 3896 h 3896"/>
              <a:gd name="connsiteX0" fmla="*/ 9895 w 9989"/>
              <a:gd name="connsiteY0" fmla="*/ 0 h 11314"/>
              <a:gd name="connsiteX1" fmla="*/ 0 w 9989"/>
              <a:gd name="connsiteY1" fmla="*/ 10000 h 11314"/>
              <a:gd name="connsiteX0" fmla="*/ 9906 w 10003"/>
              <a:gd name="connsiteY0" fmla="*/ 0 h 8986"/>
              <a:gd name="connsiteX1" fmla="*/ 0 w 10003"/>
              <a:gd name="connsiteY1" fmla="*/ 8839 h 8986"/>
              <a:gd name="connsiteX0" fmla="*/ 9875 w 9972"/>
              <a:gd name="connsiteY0" fmla="*/ 0 h 1826"/>
              <a:gd name="connsiteX1" fmla="*/ 0 w 9972"/>
              <a:gd name="connsiteY1" fmla="*/ 1305 h 1826"/>
              <a:gd name="connsiteX0" fmla="*/ 9505 w 9607"/>
              <a:gd name="connsiteY0" fmla="*/ 0 h 65191"/>
              <a:gd name="connsiteX1" fmla="*/ 0 w 9607"/>
              <a:gd name="connsiteY1" fmla="*/ 64415 h 65191"/>
              <a:gd name="connsiteX0" fmla="*/ 9894 w 9894"/>
              <a:gd name="connsiteY0" fmla="*/ 0 h 10001"/>
              <a:gd name="connsiteX1" fmla="*/ 5458 w 9894"/>
              <a:gd name="connsiteY1" fmla="*/ 6607 h 10001"/>
              <a:gd name="connsiteX2" fmla="*/ 0 w 9894"/>
              <a:gd name="connsiteY2" fmla="*/ 9881 h 10001"/>
              <a:gd name="connsiteX0" fmla="*/ 10000 w 10000"/>
              <a:gd name="connsiteY0" fmla="*/ 6551 h 16490"/>
              <a:gd name="connsiteX1" fmla="*/ 4918 w 10000"/>
              <a:gd name="connsiteY1" fmla="*/ 1137 h 16490"/>
              <a:gd name="connsiteX2" fmla="*/ 0 w 10000"/>
              <a:gd name="connsiteY2" fmla="*/ 16431 h 16490"/>
              <a:gd name="connsiteX0" fmla="*/ 10000 w 10000"/>
              <a:gd name="connsiteY0" fmla="*/ 5539 h 15493"/>
              <a:gd name="connsiteX1" fmla="*/ 4918 w 10000"/>
              <a:gd name="connsiteY1" fmla="*/ 125 h 15493"/>
              <a:gd name="connsiteX2" fmla="*/ 0 w 10000"/>
              <a:gd name="connsiteY2" fmla="*/ 15419 h 15493"/>
              <a:gd name="connsiteX0" fmla="*/ 10000 w 10000"/>
              <a:gd name="connsiteY0" fmla="*/ 5547 h 15513"/>
              <a:gd name="connsiteX1" fmla="*/ 4918 w 10000"/>
              <a:gd name="connsiteY1" fmla="*/ 133 h 15513"/>
              <a:gd name="connsiteX2" fmla="*/ 0 w 10000"/>
              <a:gd name="connsiteY2" fmla="*/ 15427 h 15513"/>
              <a:gd name="connsiteX0" fmla="*/ 9970 w 9970"/>
              <a:gd name="connsiteY0" fmla="*/ 8756 h 15486"/>
              <a:gd name="connsiteX1" fmla="*/ 4918 w 9970"/>
              <a:gd name="connsiteY1" fmla="*/ 106 h 15486"/>
              <a:gd name="connsiteX2" fmla="*/ 0 w 9970"/>
              <a:gd name="connsiteY2" fmla="*/ 15400 h 15486"/>
              <a:gd name="connsiteX0" fmla="*/ 10000 w 10000"/>
              <a:gd name="connsiteY0" fmla="*/ 5636 h 9982"/>
              <a:gd name="connsiteX1" fmla="*/ 4933 w 10000"/>
              <a:gd name="connsiteY1" fmla="*/ 50 h 9982"/>
              <a:gd name="connsiteX2" fmla="*/ 0 w 10000"/>
              <a:gd name="connsiteY2" fmla="*/ 9926 h 9982"/>
              <a:gd name="connsiteX0" fmla="*/ 10000 w 10000"/>
              <a:gd name="connsiteY0" fmla="*/ 6670 h 9976"/>
              <a:gd name="connsiteX1" fmla="*/ 4933 w 10000"/>
              <a:gd name="connsiteY1" fmla="*/ 27 h 9976"/>
              <a:gd name="connsiteX2" fmla="*/ 0 w 10000"/>
              <a:gd name="connsiteY2" fmla="*/ 9921 h 9976"/>
              <a:gd name="connsiteX0" fmla="*/ 10000 w 10000"/>
              <a:gd name="connsiteY0" fmla="*/ 6717 h 10031"/>
              <a:gd name="connsiteX1" fmla="*/ 4933 w 10000"/>
              <a:gd name="connsiteY1" fmla="*/ 58 h 10031"/>
              <a:gd name="connsiteX2" fmla="*/ 0 w 10000"/>
              <a:gd name="connsiteY2" fmla="*/ 9976 h 10031"/>
              <a:gd name="connsiteX0" fmla="*/ 8980 w 8980"/>
              <a:gd name="connsiteY0" fmla="*/ 8615 h 9978"/>
              <a:gd name="connsiteX1" fmla="*/ 4933 w 8980"/>
              <a:gd name="connsiteY1" fmla="*/ 7 h 9978"/>
              <a:gd name="connsiteX2" fmla="*/ 0 w 8980"/>
              <a:gd name="connsiteY2" fmla="*/ 9925 h 9978"/>
              <a:gd name="connsiteX0" fmla="*/ 10000 w 10000"/>
              <a:gd name="connsiteY0" fmla="*/ 8637 h 10004"/>
              <a:gd name="connsiteX1" fmla="*/ 5493 w 10000"/>
              <a:gd name="connsiteY1" fmla="*/ 10 h 10004"/>
              <a:gd name="connsiteX2" fmla="*/ 0 w 10000"/>
              <a:gd name="connsiteY2" fmla="*/ 9950 h 10004"/>
              <a:gd name="connsiteX0" fmla="*/ 10000 w 10000"/>
              <a:gd name="connsiteY0" fmla="*/ 4876 h 6271"/>
              <a:gd name="connsiteX1" fmla="*/ 3989 w 10000"/>
              <a:gd name="connsiteY1" fmla="*/ 155 h 6271"/>
              <a:gd name="connsiteX2" fmla="*/ 0 w 10000"/>
              <a:gd name="connsiteY2" fmla="*/ 6189 h 6271"/>
              <a:gd name="connsiteX0" fmla="*/ 8262 w 8262"/>
              <a:gd name="connsiteY0" fmla="*/ 10644 h 10644"/>
              <a:gd name="connsiteX1" fmla="*/ 3989 w 8262"/>
              <a:gd name="connsiteY1" fmla="*/ 2 h 10644"/>
              <a:gd name="connsiteX2" fmla="*/ 0 w 8262"/>
              <a:gd name="connsiteY2" fmla="*/ 9624 h 10644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40 w 10040"/>
              <a:gd name="connsiteY0" fmla="*/ 13382 h 13382"/>
              <a:gd name="connsiteX1" fmla="*/ 5192 w 10040"/>
              <a:gd name="connsiteY1" fmla="*/ 8 h 13382"/>
              <a:gd name="connsiteX2" fmla="*/ 0 w 10040"/>
              <a:gd name="connsiteY2" fmla="*/ 13099 h 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0" h="13382">
                <a:moveTo>
                  <a:pt x="10040" y="13382"/>
                </a:moveTo>
                <a:cubicBezTo>
                  <a:pt x="9935" y="7349"/>
                  <a:pt x="7749" y="-282"/>
                  <a:pt x="5192" y="8"/>
                </a:cubicBezTo>
                <a:cubicBezTo>
                  <a:pt x="2635" y="298"/>
                  <a:pt x="3298" y="10621"/>
                  <a:pt x="0" y="1309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002748" y="173003"/>
            <a:ext cx="1122317" cy="64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6"/>
          <a:srcRect l="53601"/>
          <a:stretch/>
        </p:blipFill>
        <p:spPr>
          <a:xfrm>
            <a:off x="7248128" y="1336388"/>
            <a:ext cx="1009855" cy="646721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543893" y="3070897"/>
            <a:ext cx="537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élastique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096001" y="3140968"/>
            <a:ext cx="11375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plastique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250989" y="3147841"/>
            <a:ext cx="9982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de striction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7516804" y="1988840"/>
            <a:ext cx="734600" cy="1452423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7169846" y="3435533"/>
                <a:ext cx="721416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46" y="3435533"/>
                <a:ext cx="721416" cy="469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>
            <a:endCxn id="18" idx="2"/>
          </p:cNvCxnSpPr>
          <p:nvPr/>
        </p:nvCxnSpPr>
        <p:spPr>
          <a:xfrm flipV="1">
            <a:off x="5361398" y="1971860"/>
            <a:ext cx="731882" cy="221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endCxn id="18" idx="1"/>
          </p:cNvCxnSpPr>
          <p:nvPr/>
        </p:nvCxnSpPr>
        <p:spPr>
          <a:xfrm>
            <a:off x="5361398" y="1465307"/>
            <a:ext cx="1849789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5486685" y="1111301"/>
                <a:ext cx="430373" cy="345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85" y="1111301"/>
                <a:ext cx="430373" cy="345800"/>
              </a:xfrm>
              <a:prstGeom prst="rect">
                <a:avLst/>
              </a:prstGeom>
              <a:blipFill>
                <a:blip r:embed="rId8"/>
                <a:stretch>
                  <a:fillRect l="-4225" t="-1754" r="-5634" b="-14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020524" y="1310910"/>
                <a:ext cx="429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4" y="1310910"/>
                <a:ext cx="429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5012450" y="1824691"/>
                <a:ext cx="3858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50" y="1824691"/>
                <a:ext cx="38581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ag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692" y="1388061"/>
            <a:ext cx="991032" cy="1990354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7718" y="1566727"/>
            <a:ext cx="1180927" cy="1728129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-4805" y="3891656"/>
            <a:ext cx="12600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r-FR" sz="1200" b="0" dirty="0"/>
              <a:t>Machine de traction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644657" y="3891656"/>
            <a:ext cx="6870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r-FR" sz="1200" dirty="0"/>
              <a:t>Éprouvette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855640" y="3890906"/>
            <a:ext cx="1656184" cy="1861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Résultat brut de l’essai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398260" y="3891656"/>
            <a:ext cx="28481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Résultat de l’essai de traction</a:t>
            </a:r>
          </a:p>
        </p:txBody>
      </p:sp>
    </p:spTree>
    <p:extLst>
      <p:ext uri="{BB962C8B-B14F-4D97-AF65-F5344CB8AC3E}">
        <p14:creationId xmlns:p14="http://schemas.microsoft.com/office/powerpoint/2010/main" val="276834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40016" y="1281100"/>
            <a:ext cx="360040" cy="1434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4288248" y="121463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rme libre 2"/>
          <p:cNvSpPr/>
          <p:nvPr/>
        </p:nvSpPr>
        <p:spPr>
          <a:xfrm>
            <a:off x="4624112" y="1274288"/>
            <a:ext cx="153172" cy="1434632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7" h="10000">
                <a:moveTo>
                  <a:pt x="2087" y="0"/>
                </a:moveTo>
                <a:cubicBezTo>
                  <a:pt x="22042" y="42"/>
                  <a:pt x="-9383" y="9574"/>
                  <a:pt x="2977" y="1000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655840" y="1274288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655840" y="2708920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240016" y="1274288"/>
            <a:ext cx="0" cy="14346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6600056" y="1274288"/>
            <a:ext cx="0" cy="14346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6240016" y="1274288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240016" y="1433691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6240016" y="1593094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240016" y="1752497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6240016" y="1911900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6240016" y="2071303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6240016" y="2230706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6240016" y="2390109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6240016" y="2549512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6240016" y="2708919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blipFill>
                <a:blip r:embed="rId8"/>
                <a:stretch>
                  <a:fillRect l="-14286" r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5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eur droit 93"/>
          <p:cNvCxnSpPr/>
          <p:nvPr/>
        </p:nvCxnSpPr>
        <p:spPr>
          <a:xfrm>
            <a:off x="4646637" y="3274713"/>
            <a:ext cx="0" cy="1055007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59496" y="548680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75520" y="980728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775520" y="98072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75520" y="154176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207568" y="54868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207568" y="1541768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1769647" y="980642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orme libre 24"/>
          <p:cNvSpPr/>
          <p:nvPr/>
        </p:nvSpPr>
        <p:spPr>
          <a:xfrm>
            <a:off x="1771699" y="1538116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080000">
            <a:off x="4560912" y="1620727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9"/>
          <p:cNvSpPr/>
          <p:nvPr/>
        </p:nvSpPr>
        <p:spPr>
          <a:xfrm>
            <a:off x="1766276" y="1259805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631504" y="126691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49560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21188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935760" y="987450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56760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253003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28768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325011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00776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397019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240000">
            <a:off x="2494889" y="1025070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840000">
            <a:off x="3935760" y="1350739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660000">
            <a:off x="3209827" y="1135858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 rot="900000">
            <a:off x="3948245" y="1547027"/>
            <a:ext cx="75150" cy="75150"/>
            <a:chOff x="4085018" y="1349152"/>
            <a:chExt cx="75150" cy="7515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 rot="900000">
            <a:off x="3214349" y="1332207"/>
            <a:ext cx="75150" cy="75150"/>
            <a:chOff x="4085018" y="1349152"/>
            <a:chExt cx="75150" cy="75150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">
            <a:off x="2498387" y="1216557"/>
            <a:ext cx="75150" cy="75150"/>
            <a:chOff x="4085018" y="1349152"/>
            <a:chExt cx="75150" cy="75150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559496" y="2716432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207568" y="2716432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207568" y="370952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e libre 61"/>
          <p:cNvSpPr/>
          <p:nvPr/>
        </p:nvSpPr>
        <p:spPr>
          <a:xfrm>
            <a:off x="1769647" y="3148394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Forme libre 62"/>
          <p:cNvSpPr/>
          <p:nvPr/>
        </p:nvSpPr>
        <p:spPr>
          <a:xfrm>
            <a:off x="1771699" y="3705868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1080000">
            <a:off x="4560912" y="3788479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rme libre 87"/>
          <p:cNvSpPr/>
          <p:nvPr/>
        </p:nvSpPr>
        <p:spPr>
          <a:xfrm>
            <a:off x="1792445" y="3427557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lèche vers le bas 90"/>
          <p:cNvSpPr/>
          <p:nvPr/>
        </p:nvSpPr>
        <p:spPr>
          <a:xfrm>
            <a:off x="4534599" y="323954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èche vers le bas 91"/>
          <p:cNvSpPr/>
          <p:nvPr/>
        </p:nvSpPr>
        <p:spPr>
          <a:xfrm>
            <a:off x="4534599" y="258342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94"/>
          <p:cNvCxnSpPr/>
          <p:nvPr/>
        </p:nvCxnSpPr>
        <p:spPr>
          <a:xfrm>
            <a:off x="4570032" y="4021776"/>
            <a:ext cx="0" cy="307944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4570032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4486134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H="1" flipV="1">
            <a:off x="4647664" y="4364668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blipFill>
                <a:blip r:embed="rId3"/>
                <a:stretch>
                  <a:fillRect l="-8065" r="-806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lèche vers le bas 65"/>
          <p:cNvSpPr/>
          <p:nvPr/>
        </p:nvSpPr>
        <p:spPr>
          <a:xfrm>
            <a:off x="4560911" y="42931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7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96409" y="3022233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Éclair 68"/>
          <p:cNvSpPr/>
          <p:nvPr/>
        </p:nvSpPr>
        <p:spPr>
          <a:xfrm flipH="1">
            <a:off x="4269761" y="2673223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llipse 69"/>
              <p:cNvSpPr/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0" name="Ellips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>
            <a:off x="1775520" y="3148480"/>
            <a:ext cx="136171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1440159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189824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66056" y="3011556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1775518" y="3148480"/>
            <a:ext cx="2" cy="56104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983732" y="2652517"/>
            <a:ext cx="949354" cy="998588"/>
            <a:chOff x="875664" y="487400"/>
            <a:chExt cx="949353" cy="998588"/>
          </a:xfrm>
        </p:grpSpPr>
        <p:cxnSp>
          <p:nvCxnSpPr>
            <p:cNvPr id="21" name="Connecteur droit 20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2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177552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77552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478" t="-2083" r="-597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V="1">
            <a:off x="1775520" y="2031090"/>
            <a:ext cx="1236867" cy="6778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84822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</a:t>
            </a:r>
          </a:p>
          <a:p>
            <a:pPr algn="ctr"/>
            <a:r>
              <a:rPr lang="fr-FR" sz="1000" dirty="0"/>
              <a:t>linéaire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2002767" y="2139737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901120" y="2031090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9876552">
            <a:off x="2077252" y="2174818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 rot="19876552">
            <a:off x="2255935" y="2370126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393576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576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blipFill>
                <a:blip r:embed="rId4"/>
                <a:stretch>
                  <a:fillRect l="-2985" t="-2083" r="-7463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3945063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non linéaire</a:t>
            </a:r>
          </a:p>
        </p:txBody>
      </p:sp>
      <p:sp>
        <p:nvSpPr>
          <p:cNvPr id="36" name="ZoneTexte 35"/>
          <p:cNvSpPr txBox="1"/>
          <p:nvPr/>
        </p:nvSpPr>
        <p:spPr>
          <a:xfrm rot="19876552">
            <a:off x="4323666" y="205878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 rot="19876552">
            <a:off x="4589897" y="2305109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38" name="Forme libre 37"/>
          <p:cNvSpPr/>
          <p:nvPr/>
        </p:nvSpPr>
        <p:spPr>
          <a:xfrm>
            <a:off x="3931171" y="1999630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632883" y="637117"/>
                  <a:pt x="624417" y="14393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313798" y="2084090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>
            <a:off x="4259972" y="1967926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V="1">
            <a:off x="6096000" y="1707292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96000" y="2715404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blipFill>
                <a:blip r:embed="rId5"/>
                <a:stretch>
                  <a:fillRect l="-5085" t="-2128" r="-5085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545" t="-2083" r="-7576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/>
          <p:cNvSpPr txBox="1"/>
          <p:nvPr/>
        </p:nvSpPr>
        <p:spPr>
          <a:xfrm>
            <a:off x="6105303" y="2786262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</a:t>
            </a:r>
          </a:p>
          <a:p>
            <a:pPr algn="ctr"/>
            <a:r>
              <a:rPr lang="fr-FR" sz="1000" dirty="0"/>
              <a:t>non élastique non linéaire</a:t>
            </a:r>
          </a:p>
        </p:txBody>
      </p:sp>
      <p:sp>
        <p:nvSpPr>
          <p:cNvPr id="46" name="ZoneTexte 45"/>
          <p:cNvSpPr txBox="1"/>
          <p:nvPr/>
        </p:nvSpPr>
        <p:spPr>
          <a:xfrm rot="19876552">
            <a:off x="6352677" y="2034161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47" name="ZoneTexte 46"/>
          <p:cNvSpPr txBox="1"/>
          <p:nvPr/>
        </p:nvSpPr>
        <p:spPr>
          <a:xfrm rot="19178383">
            <a:off x="6898246" y="2276990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48" name="Forme libre 47"/>
          <p:cNvSpPr/>
          <p:nvPr/>
        </p:nvSpPr>
        <p:spPr>
          <a:xfrm>
            <a:off x="6091411" y="2006114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419523" y="599017"/>
                  <a:pt x="731097" y="1439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 rot="21185219">
            <a:off x="6648466" y="2170052"/>
            <a:ext cx="674438" cy="489725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6130"/>
              <a:gd name="connsiteY0" fmla="*/ 592611 h 592611"/>
              <a:gd name="connsiteX1" fmla="*/ 816130 w 816130"/>
              <a:gd name="connsiteY1" fmla="*/ 0 h 59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130" h="592611">
                <a:moveTo>
                  <a:pt x="0" y="592611"/>
                </a:moveTo>
                <a:cubicBezTo>
                  <a:pt x="461334" y="404004"/>
                  <a:pt x="354697" y="176742"/>
                  <a:pt x="81613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6311668" y="1964505"/>
            <a:ext cx="828040" cy="51181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28040"/>
              <a:gd name="connsiteY0" fmla="*/ 511810 h 511810"/>
              <a:gd name="connsiteX1" fmla="*/ 828040 w 828040"/>
              <a:gd name="connsiteY1" fmla="*/ 0 h 51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040" h="511810">
                <a:moveTo>
                  <a:pt x="0" y="511810"/>
                </a:moveTo>
                <a:cubicBezTo>
                  <a:pt x="423333" y="253577"/>
                  <a:pt x="366607" y="176742"/>
                  <a:pt x="82804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6475947" y="2016904"/>
            <a:ext cx="86614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96163"/>
              <a:gd name="connsiteY0" fmla="*/ 750240 h 750240"/>
              <a:gd name="connsiteX1" fmla="*/ 1270000 w 1296163"/>
              <a:gd name="connsiteY1" fmla="*/ 51740 h 750240"/>
              <a:gd name="connsiteX2" fmla="*/ 820420 w 1296163"/>
              <a:gd name="connsiteY2" fmla="*/ 51740 h 750240"/>
              <a:gd name="connsiteX0" fmla="*/ 0 w 820420"/>
              <a:gd name="connsiteY0" fmla="*/ 698500 h 698500"/>
              <a:gd name="connsiteX1" fmla="*/ 820420 w 82042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6140" h="698500">
                <a:moveTo>
                  <a:pt x="0" y="698500"/>
                </a:moveTo>
                <a:cubicBezTo>
                  <a:pt x="532553" y="473287"/>
                  <a:pt x="364067" y="202353"/>
                  <a:pt x="866140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7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3659793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orme libre 1"/>
          <p:cNvSpPr/>
          <p:nvPr/>
        </p:nvSpPr>
        <p:spPr>
          <a:xfrm>
            <a:off x="1799255" y="1979530"/>
            <a:ext cx="1204197" cy="1239647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951984" y="3011001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759252">
            <a:off x="5853395" y="2732103"/>
            <a:ext cx="527791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5951984" y="3011000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rot="759252">
            <a:off x="3518894" y="2039910"/>
            <a:ext cx="727284" cy="15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639616" y="1979530"/>
            <a:ext cx="3838575" cy="1031471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2427274" y="3219177"/>
            <a:ext cx="3884750" cy="59942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647728" y="2362626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orme libre 9"/>
          <p:cNvSpPr/>
          <p:nvPr/>
        </p:nvSpPr>
        <p:spPr>
          <a:xfrm>
            <a:off x="3661796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orme libre 6"/>
          <p:cNvSpPr/>
          <p:nvPr/>
        </p:nvSpPr>
        <p:spPr>
          <a:xfrm>
            <a:off x="1919536" y="2543857"/>
            <a:ext cx="4968552" cy="99319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arallélogramme 13"/>
          <p:cNvSpPr/>
          <p:nvPr/>
        </p:nvSpPr>
        <p:spPr>
          <a:xfrm rot="990713">
            <a:off x="3408660" y="2142109"/>
            <a:ext cx="1610567" cy="1481510"/>
          </a:xfrm>
          <a:prstGeom prst="parallelogram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1616224" y="1796234"/>
            <a:ext cx="1584000" cy="1584000"/>
            <a:chOff x="1635274" y="1834334"/>
            <a:chExt cx="1584000" cy="1584000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5733608" y="2802477"/>
            <a:ext cx="1224000" cy="1224000"/>
            <a:chOff x="5733608" y="2802477"/>
            <a:chExt cx="1224000" cy="1224000"/>
          </a:xfrm>
        </p:grpSpPr>
        <p:cxnSp>
          <p:nvCxnSpPr>
            <p:cNvPr id="22" name="Connecteur droit 21"/>
            <p:cNvCxnSpPr/>
            <p:nvPr/>
          </p:nvCxnSpPr>
          <p:spPr>
            <a:xfrm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4135141" y="2878644"/>
            <a:ext cx="45719" cy="457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blipFill>
                <a:blip r:embed="rId3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28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99</Words>
  <Application>Microsoft Office PowerPoint</Application>
  <PresentationFormat>Grand écran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37</cp:revision>
  <dcterms:created xsi:type="dcterms:W3CDTF">2016-07-16T05:53:54Z</dcterms:created>
  <dcterms:modified xsi:type="dcterms:W3CDTF">2016-07-22T14:54:59Z</dcterms:modified>
</cp:coreProperties>
</file>