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1" r:id="rId5"/>
    <p:sldId id="266" r:id="rId6"/>
    <p:sldId id="267" r:id="rId7"/>
    <p:sldId id="256" r:id="rId8"/>
    <p:sldId id="269" r:id="rId9"/>
    <p:sldId id="270" r:id="rId10"/>
    <p:sldId id="261" r:id="rId11"/>
    <p:sldId id="257" r:id="rId12"/>
    <p:sldId id="258" r:id="rId13"/>
    <p:sldId id="259" r:id="rId14"/>
    <p:sldId id="260" r:id="rId15"/>
    <p:sldId id="262" r:id="rId16"/>
    <p:sldId id="263" r:id="rId17"/>
    <p:sldId id="265" r:id="rId18"/>
    <p:sldId id="26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180" d="100"/>
          <a:sy n="18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image" Target="../media/image310.png"/><Relationship Id="rId9" Type="http://schemas.openxmlformats.org/officeDocument/2006/relationships/image" Target="../media/image5.png"/><Relationship Id="rId14" Type="http://schemas.openxmlformats.org/officeDocument/2006/relationships/image" Target="../media/image15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80.png"/><Relationship Id="rId7" Type="http://schemas.openxmlformats.org/officeDocument/2006/relationships/image" Target="../media/image100.png"/><Relationship Id="rId12" Type="http://schemas.openxmlformats.org/officeDocument/2006/relationships/image" Target="../media/image25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27.png"/><Relationship Id="rId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9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image" Target="../media/image39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27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10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10.png"/><Relationship Id="rId9" Type="http://schemas.openxmlformats.org/officeDocument/2006/relationships/image" Target="../media/image5.png"/><Relationship Id="rId1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7" Type="http://schemas.openxmlformats.org/officeDocument/2006/relationships/image" Target="../media/image312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71.png"/><Relationship Id="rId5" Type="http://schemas.openxmlformats.org/officeDocument/2006/relationships/image" Target="../media/image115.png"/><Relationship Id="rId10" Type="http://schemas.openxmlformats.org/officeDocument/2006/relationships/image" Target="../media/image62.png"/><Relationship Id="rId4" Type="http://schemas.openxmlformats.org/officeDocument/2006/relationships/image" Target="../media/image310.png"/><Relationship Id="rId9" Type="http://schemas.openxmlformats.org/officeDocument/2006/relationships/image" Target="../media/image5.png"/><Relationship Id="rId1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18" Type="http://schemas.openxmlformats.org/officeDocument/2006/relationships/image" Target="../media/image12.png"/><Relationship Id="rId26" Type="http://schemas.openxmlformats.org/officeDocument/2006/relationships/image" Target="../media/image21.png"/><Relationship Id="rId21" Type="http://schemas.openxmlformats.org/officeDocument/2006/relationships/image" Target="../media/image16.png"/><Relationship Id="rId7" Type="http://schemas.openxmlformats.org/officeDocument/2006/relationships/image" Target="../media/image312.png"/><Relationship Id="rId12" Type="http://schemas.openxmlformats.org/officeDocument/2006/relationships/image" Target="../media/image140.png"/><Relationship Id="rId17" Type="http://schemas.openxmlformats.org/officeDocument/2006/relationships/image" Target="../media/image11.png"/><Relationship Id="rId25" Type="http://schemas.openxmlformats.org/officeDocument/2006/relationships/image" Target="../media/image20.png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71.png"/><Relationship Id="rId24" Type="http://schemas.openxmlformats.org/officeDocument/2006/relationships/image" Target="../media/image19.png"/><Relationship Id="rId5" Type="http://schemas.openxmlformats.org/officeDocument/2006/relationships/image" Target="../media/image115.png"/><Relationship Id="rId15" Type="http://schemas.openxmlformats.org/officeDocument/2006/relationships/image" Target="../media/image9.png"/><Relationship Id="rId23" Type="http://schemas.openxmlformats.org/officeDocument/2006/relationships/image" Target="../media/image18.png"/><Relationship Id="rId10" Type="http://schemas.openxmlformats.org/officeDocument/2006/relationships/image" Target="../media/image62.png"/><Relationship Id="rId19" Type="http://schemas.openxmlformats.org/officeDocument/2006/relationships/image" Target="../media/image14.png"/><Relationship Id="rId4" Type="http://schemas.openxmlformats.org/officeDocument/2006/relationships/image" Target="../media/image310.png"/><Relationship Id="rId9" Type="http://schemas.openxmlformats.org/officeDocument/2006/relationships/image" Target="../media/image81.png"/><Relationship Id="rId14" Type="http://schemas.openxmlformats.org/officeDocument/2006/relationships/image" Target="../media/image150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2" Type="http://schemas.openxmlformats.org/officeDocument/2006/relationships/image" Target="../media/image212.png"/><Relationship Id="rId17" Type="http://schemas.openxmlformats.org/officeDocument/2006/relationships/image" Target="../media/image70.png"/><Relationship Id="rId2" Type="http://schemas.openxmlformats.org/officeDocument/2006/relationships/image" Target="../media/image11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57.png"/><Relationship Id="rId1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8" Type="http://schemas.openxmlformats.org/officeDocument/2006/relationships/image" Target="../media/image101.png"/><Relationship Id="rId12" Type="http://schemas.openxmlformats.org/officeDocument/2006/relationships/image" Target="../media/image212.png"/><Relationship Id="rId17" Type="http://schemas.openxmlformats.org/officeDocument/2006/relationships/image" Target="../media/image91.png"/><Relationship Id="rId2" Type="http://schemas.openxmlformats.org/officeDocument/2006/relationships/image" Target="../media/image11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57.png"/><Relationship Id="rId1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3.png"/><Relationship Id="rId7" Type="http://schemas.openxmlformats.org/officeDocument/2006/relationships/image" Target="../media/image140.png"/><Relationship Id="rId1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93.png"/><Relationship Id="rId10" Type="http://schemas.openxmlformats.org/officeDocument/2006/relationships/image" Target="../media/image142.png"/><Relationship Id="rId4" Type="http://schemas.openxmlformats.org/officeDocument/2006/relationships/image" Target="../media/image310.png"/><Relationship Id="rId9" Type="http://schemas.openxmlformats.org/officeDocument/2006/relationships/image" Target="../media/image150.png"/><Relationship Id="rId14" Type="http://schemas.openxmlformats.org/officeDocument/2006/relationships/image" Target="../media/image1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2.png"/><Relationship Id="rId7" Type="http://schemas.openxmlformats.org/officeDocument/2006/relationships/image" Target="../media/image140.png"/><Relationship Id="rId12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52.png"/><Relationship Id="rId5" Type="http://schemas.openxmlformats.org/officeDocument/2006/relationships/image" Target="../media/image162.png"/><Relationship Id="rId10" Type="http://schemas.openxmlformats.org/officeDocument/2006/relationships/image" Target="../media/image142.png"/><Relationship Id="rId4" Type="http://schemas.openxmlformats.org/officeDocument/2006/relationships/image" Target="../media/image31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2.png"/><Relationship Id="rId7" Type="http://schemas.openxmlformats.org/officeDocument/2006/relationships/image" Target="../media/image2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02.png"/><Relationship Id="rId10" Type="http://schemas.openxmlformats.org/officeDocument/2006/relationships/image" Target="../media/image25.png"/><Relationship Id="rId4" Type="http://schemas.openxmlformats.org/officeDocument/2006/relationships/image" Target="../media/image19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932856" y="1265999"/>
            <a:ext cx="2198984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 rot="5400000">
            <a:off x="529926" y="1201072"/>
            <a:ext cx="729276" cy="140596"/>
            <a:chOff x="607650" y="1421160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607650" y="1421160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607650" y="1421160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rme libre 13"/>
          <p:cNvSpPr/>
          <p:nvPr/>
        </p:nvSpPr>
        <p:spPr>
          <a:xfrm rot="16200000">
            <a:off x="2837500" y="1230003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3131840" y="937398"/>
            <a:ext cx="0" cy="7292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039245" y="643417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39245" y="1265999"/>
            <a:ext cx="0" cy="609963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10669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700225" y="1554014"/>
                <a:ext cx="263727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25" y="1554014"/>
                <a:ext cx="263727" cy="3219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020008" y="648550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008" y="648550"/>
                <a:ext cx="273665" cy="230256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2020008" y="105055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008" y="1050554"/>
                <a:ext cx="27372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2857453" y="102620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53" y="1026205"/>
                <a:ext cx="277192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1173450" y="22913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4901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/>
          <p:cNvSpPr/>
          <p:nvPr/>
        </p:nvSpPr>
        <p:spPr>
          <a:xfrm>
            <a:off x="2586468" y="2576756"/>
            <a:ext cx="532970" cy="85043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1600" y="2576756"/>
            <a:ext cx="1614868" cy="85043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162000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98870" y="692696"/>
            <a:ext cx="53297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548680"/>
            <a:ext cx="0" cy="144016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1620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598870" y="692696"/>
            <a:ext cx="53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11521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86409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>
            <a:off x="971600" y="691567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111402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66470" y="3429000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65200" y="2559011"/>
            <a:ext cx="1621268" cy="8699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47" idx="0"/>
          </p:cNvCxnSpPr>
          <p:nvPr/>
        </p:nvCxnSpPr>
        <p:spPr>
          <a:xfrm>
            <a:off x="2586468" y="2564904"/>
            <a:ext cx="532970" cy="86736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 flipH="1">
            <a:off x="959198" y="2563775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9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 smtClean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 smtClean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 rot="5400000">
            <a:off x="4137064" y="2643220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flipV="1">
            <a:off x="3129244" y="-173996"/>
            <a:ext cx="2885512" cy="2885512"/>
          </a:xfrm>
          <a:prstGeom prst="arc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rot="5400000">
            <a:off x="6302916" y="96663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4501702" y="669001"/>
            <a:ext cx="772771" cy="693517"/>
            <a:chOff x="1122092" y="338145"/>
            <a:chExt cx="772771" cy="69351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34"/>
          <p:cNvCxnSpPr>
            <a:endCxn id="33" idx="5"/>
          </p:cNvCxnSpPr>
          <p:nvPr/>
        </p:nvCxnSpPr>
        <p:spPr>
          <a:xfrm flipH="1" flipV="1">
            <a:off x="4615458" y="1317304"/>
            <a:ext cx="1382238" cy="13962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 flipH="1" flipV="1">
            <a:off x="5572745" y="1878980"/>
            <a:ext cx="422812" cy="42708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 flipV="1">
            <a:off x="3929993" y="623562"/>
            <a:ext cx="1288874" cy="1288874"/>
          </a:xfrm>
          <a:prstGeom prst="arc">
            <a:avLst>
              <a:gd name="adj1" fmla="val 19014186"/>
              <a:gd name="adj2" fmla="val 21234867"/>
            </a:avLst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endCxn id="49" idx="7"/>
          </p:cNvCxnSpPr>
          <p:nvPr/>
        </p:nvCxnSpPr>
        <p:spPr>
          <a:xfrm flipH="1" flipV="1">
            <a:off x="4584502" y="1286349"/>
            <a:ext cx="511756" cy="1310039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5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126848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101679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1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 flipV="1">
            <a:off x="1691680" y="99290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67899" y="98072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2410946" y="98681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062154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56400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767202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3131840" y="98498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5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572000" y="1905687"/>
            <a:ext cx="0" cy="13079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498892" y="2348880"/>
            <a:ext cx="64996" cy="6561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5580112" y="2348880"/>
            <a:ext cx="71739" cy="71472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3196524" y="2779380"/>
            <a:ext cx="79332" cy="3720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3923928" y="2060848"/>
            <a:ext cx="41618" cy="8952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5160218" y="2046001"/>
            <a:ext cx="48520" cy="10437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5866215" y="2779380"/>
            <a:ext cx="100362" cy="4706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708920"/>
            <a:ext cx="1598832" cy="1598834"/>
          </a:xfrm>
          <a:prstGeom prst="arc">
            <a:avLst>
              <a:gd name="adj1" fmla="val 18103229"/>
              <a:gd name="adj2" fmla="val 21234869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935303" y="1490340"/>
            <a:ext cx="748152" cy="810176"/>
            <a:chOff x="1122092" y="264797"/>
            <a:chExt cx="748152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637475"/>
            <a:ext cx="1598832" cy="1598834"/>
          </a:xfrm>
          <a:prstGeom prst="arc">
            <a:avLst>
              <a:gd name="adj1" fmla="val 18327084"/>
              <a:gd name="adj2" fmla="val 2152277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873716" y="1522540"/>
            <a:ext cx="826574" cy="810176"/>
            <a:chOff x="1043670" y="264797"/>
            <a:chExt cx="826574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7"/>
          </p:cNvCxnSpPr>
          <p:nvPr/>
        </p:nvCxnSpPr>
        <p:spPr>
          <a:xfrm flipV="1">
            <a:off x="4584502" y="2842397"/>
            <a:ext cx="1236534" cy="60219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3617711" y="2321736"/>
            <a:ext cx="2052290" cy="2052292"/>
          </a:xfrm>
          <a:prstGeom prst="arc">
            <a:avLst>
              <a:gd name="adj1" fmla="val 20483026"/>
              <a:gd name="adj2" fmla="val 14244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e 68"/>
          <p:cNvGrpSpPr/>
          <p:nvPr/>
        </p:nvGrpSpPr>
        <p:grpSpPr>
          <a:xfrm>
            <a:off x="3124682" y="1342959"/>
            <a:ext cx="772771" cy="693517"/>
            <a:chOff x="1122092" y="338145"/>
            <a:chExt cx="772771" cy="693517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/>
          <p:cNvGrpSpPr/>
          <p:nvPr/>
        </p:nvGrpSpPr>
        <p:grpSpPr>
          <a:xfrm rot="20661759">
            <a:off x="2964578" y="1232458"/>
            <a:ext cx="869886" cy="738980"/>
            <a:chOff x="1043670" y="292682"/>
            <a:chExt cx="869886" cy="738980"/>
          </a:xfrm>
        </p:grpSpPr>
        <p:cxnSp>
          <p:nvCxnSpPr>
            <p:cNvPr id="82" name="Connecteur droit avec flèche 8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/>
                <p:cNvSpPr txBox="1"/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5" name="ZoneTexte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2851684" y="1605588"/>
            <a:ext cx="684776" cy="684776"/>
          </a:xfrm>
          <a:prstGeom prst="arc">
            <a:avLst>
              <a:gd name="adj1" fmla="val 20659973"/>
              <a:gd name="adj2" fmla="val 21412437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4139952" y="1881118"/>
            <a:ext cx="2090481" cy="1646868"/>
            <a:chOff x="762972" y="-599817"/>
            <a:chExt cx="2090481" cy="1646868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Arc 52"/>
          <p:cNvSpPr/>
          <p:nvPr/>
        </p:nvSpPr>
        <p:spPr>
          <a:xfrm>
            <a:off x="3333050" y="2197455"/>
            <a:ext cx="2463086" cy="2463090"/>
          </a:xfrm>
          <a:prstGeom prst="arc">
            <a:avLst>
              <a:gd name="adj1" fmla="val 20718230"/>
              <a:gd name="adj2" fmla="val 2149868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 rot="20700000">
            <a:off x="4358634" y="1835633"/>
            <a:ext cx="1446451" cy="1431424"/>
            <a:chOff x="1188729" y="-492095"/>
            <a:chExt cx="1446451" cy="1431424"/>
          </a:xfrm>
        </p:grpSpPr>
        <p:cxnSp>
          <p:nvCxnSpPr>
            <p:cNvPr id="50" name="Connecteur droit avec flèche 49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6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32856" y="1265999"/>
            <a:ext cx="110638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 rot="5400000">
            <a:off x="529926" y="1201072"/>
            <a:ext cx="729276" cy="140596"/>
            <a:chOff x="607650" y="1421160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607650" y="1421160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607650" y="1421160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rme libre 13"/>
          <p:cNvSpPr/>
          <p:nvPr/>
        </p:nvSpPr>
        <p:spPr>
          <a:xfrm rot="16200000">
            <a:off x="1969512" y="1191291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2263852" y="898686"/>
            <a:ext cx="0" cy="7292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39245" y="1265999"/>
            <a:ext cx="0" cy="609963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10669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700225" y="1554014"/>
                <a:ext cx="263727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25" y="1554014"/>
                <a:ext cx="263727" cy="3219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020008" y="648550"/>
                <a:ext cx="429156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0,5 </m:t>
                      </m:r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008" y="648550"/>
                <a:ext cx="429156" cy="230256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211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1990124" y="951456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124" y="951456"/>
                <a:ext cx="27372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1173450" y="22913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/>
          <p:cNvCxnSpPr/>
          <p:nvPr/>
        </p:nvCxnSpPr>
        <p:spPr>
          <a:xfrm>
            <a:off x="2039245" y="1106431"/>
            <a:ext cx="0" cy="32987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126988" y="1109629"/>
            <a:ext cx="0" cy="32987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039245" y="643417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126988" y="1265999"/>
            <a:ext cx="136864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3285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isocèle 6"/>
          <p:cNvSpPr/>
          <p:nvPr/>
        </p:nvSpPr>
        <p:spPr>
          <a:xfrm>
            <a:off x="301830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 rot="5400000">
            <a:off x="529926" y="1201072"/>
            <a:ext cx="729276" cy="140596"/>
            <a:chOff x="607650" y="1421160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607650" y="1421160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607650" y="1421160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rme libre 13"/>
          <p:cNvSpPr/>
          <p:nvPr/>
        </p:nvSpPr>
        <p:spPr>
          <a:xfrm>
            <a:off x="276167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167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406997" y="661125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11760" y="1772816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406997" y="1839251"/>
            <a:ext cx="68068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143470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835325" y="1607266"/>
                <a:ext cx="2673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25" y="1607266"/>
                <a:ext cx="267317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33199" y="1607754"/>
                <a:ext cx="2654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99" y="1607754"/>
                <a:ext cx="265457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68521" y="81309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21" y="813092"/>
                <a:ext cx="273665" cy="230256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354056" y="1050555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056" y="1050555"/>
                <a:ext cx="27372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987824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50555"/>
                <a:ext cx="277192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1173450" y="22913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321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3285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isocèle 6"/>
          <p:cNvSpPr/>
          <p:nvPr/>
        </p:nvSpPr>
        <p:spPr>
          <a:xfrm>
            <a:off x="301830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 rot="5400000">
            <a:off x="529926" y="1201072"/>
            <a:ext cx="729276" cy="140596"/>
            <a:chOff x="607650" y="1421160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607650" y="1421160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607650" y="1421160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rme libre 13"/>
          <p:cNvSpPr/>
          <p:nvPr/>
        </p:nvSpPr>
        <p:spPr>
          <a:xfrm>
            <a:off x="276167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167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406997" y="661125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11760" y="1772816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406997" y="1839251"/>
            <a:ext cx="68068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143470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835325" y="1607266"/>
                <a:ext cx="2673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25" y="1607266"/>
                <a:ext cx="267317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33199" y="1607754"/>
                <a:ext cx="2654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99" y="1607754"/>
                <a:ext cx="265457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68521" y="81309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21" y="813092"/>
                <a:ext cx="273665" cy="230256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5331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698252" y="1055926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252" y="1055926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354056" y="1050555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056" y="1050555"/>
                <a:ext cx="27372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987824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50555"/>
                <a:ext cx="277192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1173450" y="22913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Forme libre 39"/>
          <p:cNvSpPr/>
          <p:nvPr/>
        </p:nvSpPr>
        <p:spPr>
          <a:xfrm>
            <a:off x="1678162" y="1103412"/>
            <a:ext cx="47106" cy="330696"/>
          </a:xfrm>
          <a:custGeom>
            <a:avLst/>
            <a:gdLst>
              <a:gd name="connsiteX0" fmla="*/ 0 w 19050"/>
              <a:gd name="connsiteY0" fmla="*/ 0 h 469900"/>
              <a:gd name="connsiteX1" fmla="*/ 19050 w 19050"/>
              <a:gd name="connsiteY1" fmla="*/ 469900 h 469900"/>
              <a:gd name="connsiteX2" fmla="*/ 19050 w 19050"/>
              <a:gd name="connsiteY2" fmla="*/ 469900 h 469900"/>
              <a:gd name="connsiteX0" fmla="*/ 49610 w 68660"/>
              <a:gd name="connsiteY0" fmla="*/ 0 h 469900"/>
              <a:gd name="connsiteX1" fmla="*/ 68660 w 68660"/>
              <a:gd name="connsiteY1" fmla="*/ 469900 h 469900"/>
              <a:gd name="connsiteX2" fmla="*/ 68660 w 68660"/>
              <a:gd name="connsiteY2" fmla="*/ 469900 h 469900"/>
              <a:gd name="connsiteX0" fmla="*/ 38674 w 57724"/>
              <a:gd name="connsiteY0" fmla="*/ 0 h 469900"/>
              <a:gd name="connsiteX1" fmla="*/ 57724 w 57724"/>
              <a:gd name="connsiteY1" fmla="*/ 469900 h 469900"/>
              <a:gd name="connsiteX2" fmla="*/ 57724 w 57724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" h="469900">
                <a:moveTo>
                  <a:pt x="38674" y="0"/>
                </a:moveTo>
                <a:cubicBezTo>
                  <a:pt x="95824" y="251883"/>
                  <a:pt x="-88326" y="338667"/>
                  <a:pt x="57724" y="469900"/>
                </a:cubicBezTo>
                <a:lnTo>
                  <a:pt x="57724" y="46990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1225833" y="1302293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33" y="1302293"/>
                <a:ext cx="251992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964574" y="130229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574" y="1302293"/>
                <a:ext cx="296876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>
            <a:off x="4462174" y="1257472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le isocèle 47"/>
          <p:cNvSpPr/>
          <p:nvPr/>
        </p:nvSpPr>
        <p:spPr>
          <a:xfrm>
            <a:off x="6547622" y="1254711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 rot="5400000">
            <a:off x="4059244" y="1189784"/>
            <a:ext cx="729276" cy="140596"/>
            <a:chOff x="607650" y="1421160"/>
            <a:chExt cx="729276" cy="140596"/>
          </a:xfrm>
        </p:grpSpPr>
        <p:sp>
          <p:nvSpPr>
            <p:cNvPr id="58" name="Forme libre 57"/>
            <p:cNvSpPr/>
            <p:nvPr/>
          </p:nvSpPr>
          <p:spPr>
            <a:xfrm>
              <a:off x="607650" y="1421160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/>
            <p:cNvCxnSpPr>
              <a:stCxn id="58" idx="0"/>
            </p:cNvCxnSpPr>
            <p:nvPr/>
          </p:nvCxnSpPr>
          <p:spPr>
            <a:xfrm>
              <a:off x="607650" y="1421160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orme libre 59"/>
          <p:cNvSpPr/>
          <p:nvPr/>
        </p:nvSpPr>
        <p:spPr>
          <a:xfrm>
            <a:off x="6290996" y="1398727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>
            <a:stCxn id="60" idx="0"/>
          </p:cNvCxnSpPr>
          <p:nvPr/>
        </p:nvCxnSpPr>
        <p:spPr>
          <a:xfrm>
            <a:off x="6290996" y="1398727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5936315" y="649837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4494180" y="1574555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6617001" y="1574555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941078" y="1761528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936315" y="1827963"/>
            <a:ext cx="68068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4501607" y="1827963"/>
            <a:ext cx="143470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6199543" y="1254711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4494180" y="1672060"/>
            <a:ext cx="169233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5963496" y="1466833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96" y="1466833"/>
                <a:ext cx="264688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220072" y="1629380"/>
                <a:ext cx="2673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629380"/>
                <a:ext cx="267317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6162517" y="1596466"/>
                <a:ext cx="2654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17" y="1596466"/>
                <a:ext cx="265457" cy="2154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5697839" y="801804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9" y="801804"/>
                <a:ext cx="273665" cy="230256"/>
              </a:xfrm>
              <a:prstGeom prst="rect">
                <a:avLst/>
              </a:prstGeom>
              <a:blipFill rotWithShape="1">
                <a:blip r:embed="rId20"/>
                <a:stretch>
                  <a:fillRect t="-10811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428910" y="1042028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910" y="1042028"/>
                <a:ext cx="273858" cy="21544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6066772" y="93154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772" y="931545"/>
                <a:ext cx="275717" cy="21544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883374" y="1039267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74" y="1039267"/>
                <a:ext cx="273728" cy="21544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6517142" y="1039267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42" y="1039267"/>
                <a:ext cx="277192" cy="21544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/>
          <p:cNvGrpSpPr/>
          <p:nvPr/>
        </p:nvGrpSpPr>
        <p:grpSpPr>
          <a:xfrm>
            <a:off x="4702768" y="217843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6" name="Forme libre 85"/>
          <p:cNvSpPr/>
          <p:nvPr/>
        </p:nvSpPr>
        <p:spPr>
          <a:xfrm>
            <a:off x="6181078" y="1092124"/>
            <a:ext cx="47106" cy="330696"/>
          </a:xfrm>
          <a:custGeom>
            <a:avLst/>
            <a:gdLst>
              <a:gd name="connsiteX0" fmla="*/ 0 w 19050"/>
              <a:gd name="connsiteY0" fmla="*/ 0 h 469900"/>
              <a:gd name="connsiteX1" fmla="*/ 19050 w 19050"/>
              <a:gd name="connsiteY1" fmla="*/ 469900 h 469900"/>
              <a:gd name="connsiteX2" fmla="*/ 19050 w 19050"/>
              <a:gd name="connsiteY2" fmla="*/ 469900 h 469900"/>
              <a:gd name="connsiteX0" fmla="*/ 49610 w 68660"/>
              <a:gd name="connsiteY0" fmla="*/ 0 h 469900"/>
              <a:gd name="connsiteX1" fmla="*/ 68660 w 68660"/>
              <a:gd name="connsiteY1" fmla="*/ 469900 h 469900"/>
              <a:gd name="connsiteX2" fmla="*/ 68660 w 68660"/>
              <a:gd name="connsiteY2" fmla="*/ 469900 h 469900"/>
              <a:gd name="connsiteX0" fmla="*/ 38674 w 57724"/>
              <a:gd name="connsiteY0" fmla="*/ 0 h 469900"/>
              <a:gd name="connsiteX1" fmla="*/ 57724 w 57724"/>
              <a:gd name="connsiteY1" fmla="*/ 469900 h 469900"/>
              <a:gd name="connsiteX2" fmla="*/ 57724 w 57724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" h="469900">
                <a:moveTo>
                  <a:pt x="38674" y="0"/>
                </a:moveTo>
                <a:cubicBezTo>
                  <a:pt x="95824" y="251883"/>
                  <a:pt x="-88326" y="338667"/>
                  <a:pt x="57724" y="469900"/>
                </a:cubicBezTo>
                <a:lnTo>
                  <a:pt x="57724" y="46990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5904184" y="129100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84" y="1291005"/>
                <a:ext cx="251992" cy="21544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6279536" y="995690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36" y="995690"/>
                <a:ext cx="296876" cy="21544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3851920" y="2708920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995936" y="2824495"/>
            <a:ext cx="902284" cy="712567"/>
            <a:chOff x="617769" y="338145"/>
            <a:chExt cx="902284" cy="712567"/>
          </a:xfrm>
        </p:grpSpPr>
        <p:cxnSp>
          <p:nvCxnSpPr>
            <p:cNvPr id="29" name="Connecteur droit avec flèche 28"/>
            <p:cNvCxnSpPr/>
            <p:nvPr/>
          </p:nvCxnSpPr>
          <p:spPr>
            <a:xfrm flipH="1">
              <a:off x="689777" y="939329"/>
              <a:ext cx="50241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Ellipse 47"/>
          <p:cNvSpPr/>
          <p:nvPr/>
        </p:nvSpPr>
        <p:spPr>
          <a:xfrm>
            <a:off x="6012160" y="2705598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6732240" y="2916656"/>
            <a:ext cx="0" cy="504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54" idx="6"/>
          </p:cNvCxnSpPr>
          <p:nvPr/>
        </p:nvCxnSpPr>
        <p:spPr>
          <a:xfrm>
            <a:off x="6793772" y="3422357"/>
            <a:ext cx="504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blipFill rotWithShape="1">
                <a:blip r:embed="rId1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blipFill rotWithShape="1">
                <a:blip r:embed="rId14"/>
                <a:stretch>
                  <a:fillRect t="-8571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6660499" y="3355720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 flipV="1">
            <a:off x="6704275" y="3399497"/>
            <a:ext cx="45720" cy="45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blipFill rotWithShape="1">
                <a:blip r:embed="rId15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6910945" y="3109373"/>
            <a:ext cx="154314" cy="119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>
            <a:stCxn id="55" idx="5"/>
          </p:cNvCxnSpPr>
          <p:nvPr/>
        </p:nvCxnSpPr>
        <p:spPr>
          <a:xfrm flipV="1">
            <a:off x="6743299" y="3161349"/>
            <a:ext cx="249057" cy="24484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825173" y="2924944"/>
                <a:ext cx="325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173" y="2924944"/>
                <a:ext cx="325858" cy="215444"/>
              </a:xfrm>
              <a:prstGeom prst="rect">
                <a:avLst/>
              </a:prstGeom>
              <a:blipFill rotWithShape="1">
                <a:blip r:embed="rId1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977573" y="3054645"/>
                <a:ext cx="317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73" y="3054645"/>
                <a:ext cx="317843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2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3851920" y="2708920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995936" y="2824495"/>
            <a:ext cx="902284" cy="712567"/>
            <a:chOff x="617769" y="338145"/>
            <a:chExt cx="902284" cy="712567"/>
          </a:xfrm>
        </p:grpSpPr>
        <p:cxnSp>
          <p:nvCxnSpPr>
            <p:cNvPr id="29" name="Connecteur droit avec flèche 28"/>
            <p:cNvCxnSpPr/>
            <p:nvPr/>
          </p:nvCxnSpPr>
          <p:spPr>
            <a:xfrm flipH="1">
              <a:off x="689777" y="939329"/>
              <a:ext cx="50241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Ellipse 47"/>
          <p:cNvSpPr/>
          <p:nvPr/>
        </p:nvSpPr>
        <p:spPr>
          <a:xfrm>
            <a:off x="6012160" y="2705598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6732240" y="2916656"/>
            <a:ext cx="0" cy="504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54" idx="6"/>
          </p:cNvCxnSpPr>
          <p:nvPr/>
        </p:nvCxnSpPr>
        <p:spPr>
          <a:xfrm>
            <a:off x="6793772" y="3422357"/>
            <a:ext cx="504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blipFill rotWithShape="1">
                <a:blip r:embed="rId1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blipFill rotWithShape="1">
                <a:blip r:embed="rId14"/>
                <a:stretch>
                  <a:fillRect t="-8571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6660499" y="3355720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 flipV="1">
            <a:off x="6704275" y="3399497"/>
            <a:ext cx="45720" cy="45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blipFill rotWithShape="1">
                <a:blip r:embed="rId15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/>
          <p:cNvCxnSpPr>
            <a:stCxn id="55" idx="5"/>
          </p:cNvCxnSpPr>
          <p:nvPr/>
        </p:nvCxnSpPr>
        <p:spPr>
          <a:xfrm flipV="1">
            <a:off x="6743299" y="2780928"/>
            <a:ext cx="307969" cy="62526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754922" y="2837738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22" y="2837738"/>
                <a:ext cx="275845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847196" y="3428565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196" y="3428565"/>
                <a:ext cx="266547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7051268" y="2713889"/>
            <a:ext cx="0" cy="142357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7051268" y="3032788"/>
                <a:ext cx="878894" cy="241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8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68" y="3032788"/>
                <a:ext cx="878894" cy="24141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3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64862" y="882824"/>
            <a:ext cx="2161557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3019230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62604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2604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125490" y="1591708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54953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763688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8481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631987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7" y="1050555"/>
                <a:ext cx="275717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/>
          <p:cNvGrpSpPr/>
          <p:nvPr/>
        </p:nvGrpSpPr>
        <p:grpSpPr>
          <a:xfrm>
            <a:off x="192091" y="66738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 flipH="1">
            <a:off x="964958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1687252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2409546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312866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2610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048399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2770693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6004733" y="879321"/>
            <a:ext cx="1084903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5904147" y="1265258"/>
            <a:ext cx="1260141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isocèle 45"/>
          <p:cNvSpPr/>
          <p:nvPr/>
        </p:nvSpPr>
        <p:spPr>
          <a:xfrm>
            <a:off x="5904147" y="1273641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>
            <a:off x="5647521" y="1417657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>
            <a:stCxn id="52" idx="0"/>
          </p:cNvCxnSpPr>
          <p:nvPr/>
        </p:nvCxnSpPr>
        <p:spPr>
          <a:xfrm>
            <a:off x="5647521" y="1417657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/>
          <p:cNvGrpSpPr/>
          <p:nvPr/>
        </p:nvGrpSpPr>
        <p:grpSpPr>
          <a:xfrm rot="16200000">
            <a:off x="7157980" y="1203343"/>
            <a:ext cx="729276" cy="140596"/>
            <a:chOff x="7802475" y="1406512"/>
            <a:chExt cx="729276" cy="140596"/>
          </a:xfrm>
        </p:grpSpPr>
        <p:sp>
          <p:nvSpPr>
            <p:cNvPr id="54" name="Forme libre 53"/>
            <p:cNvSpPr/>
            <p:nvPr/>
          </p:nvSpPr>
          <p:spPr>
            <a:xfrm>
              <a:off x="7802475" y="1406512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>
              <a:stCxn id="54" idx="0"/>
            </p:cNvCxnSpPr>
            <p:nvPr/>
          </p:nvCxnSpPr>
          <p:spPr>
            <a:xfrm>
              <a:off x="7802475" y="1406512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>
            <a:off x="6004733" y="1582340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092280" y="1331698"/>
            <a:ext cx="0" cy="559753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6012161" y="1835748"/>
            <a:ext cx="1080119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6803559" y="126249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6018742" y="1679845"/>
            <a:ext cx="78481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6254287" y="149604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287" y="1496041"/>
                <a:ext cx="264688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671858" y="1047052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58" y="1047052"/>
                <a:ext cx="275717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e 71"/>
          <p:cNvGrpSpPr/>
          <p:nvPr/>
        </p:nvGrpSpPr>
        <p:grpSpPr>
          <a:xfrm>
            <a:off x="5231962" y="663878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necteur droit avec flèche 7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Ellipse 77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avec flèche 79"/>
          <p:cNvCxnSpPr/>
          <p:nvPr/>
        </p:nvCxnSpPr>
        <p:spPr>
          <a:xfrm flipH="1">
            <a:off x="6004829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6727123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6365976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>
            <a:off x="7088270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5795447" y="104705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447" y="1047052"/>
                <a:ext cx="27385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6434723" y="1681758"/>
                <a:ext cx="36952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𝐿</m:t>
                      </m:r>
                      <m:r>
                        <a:rPr lang="fr-FR" sz="800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23" y="1681758"/>
                <a:ext cx="369525" cy="215444"/>
              </a:xfrm>
              <a:prstGeom prst="rect">
                <a:avLst/>
              </a:prstGeom>
              <a:blipFill rotWithShape="1">
                <a:blip r:embed="rId1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 droit 88"/>
          <p:cNvCxnSpPr/>
          <p:nvPr/>
        </p:nvCxnSpPr>
        <p:spPr>
          <a:xfrm flipV="1">
            <a:off x="7164288" y="1122550"/>
            <a:ext cx="0" cy="2964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7236296" y="1122550"/>
            <a:ext cx="0" cy="2964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7236296" y="1260038"/>
            <a:ext cx="216024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64862" y="882824"/>
            <a:ext cx="2161557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3019230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62604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2604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125490" y="1591708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54953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763688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8481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87971" y="102312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71" y="1023127"/>
                <a:ext cx="275717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/>
          <p:cNvGrpSpPr/>
          <p:nvPr/>
        </p:nvGrpSpPr>
        <p:grpSpPr>
          <a:xfrm>
            <a:off x="192091" y="66738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 flipH="1">
            <a:off x="964958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312866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388379" y="1290438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79" y="1290438"/>
                <a:ext cx="251992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34062" y="1313438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62" y="1313438"/>
                <a:ext cx="296876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e libre 1"/>
          <p:cNvSpPr/>
          <p:nvPr/>
        </p:nvSpPr>
        <p:spPr>
          <a:xfrm>
            <a:off x="1740135" y="1130849"/>
            <a:ext cx="47106" cy="330696"/>
          </a:xfrm>
          <a:custGeom>
            <a:avLst/>
            <a:gdLst>
              <a:gd name="connsiteX0" fmla="*/ 0 w 19050"/>
              <a:gd name="connsiteY0" fmla="*/ 0 h 469900"/>
              <a:gd name="connsiteX1" fmla="*/ 19050 w 19050"/>
              <a:gd name="connsiteY1" fmla="*/ 469900 h 469900"/>
              <a:gd name="connsiteX2" fmla="*/ 19050 w 19050"/>
              <a:gd name="connsiteY2" fmla="*/ 469900 h 469900"/>
              <a:gd name="connsiteX0" fmla="*/ 49610 w 68660"/>
              <a:gd name="connsiteY0" fmla="*/ 0 h 469900"/>
              <a:gd name="connsiteX1" fmla="*/ 68660 w 68660"/>
              <a:gd name="connsiteY1" fmla="*/ 469900 h 469900"/>
              <a:gd name="connsiteX2" fmla="*/ 68660 w 68660"/>
              <a:gd name="connsiteY2" fmla="*/ 469900 h 469900"/>
              <a:gd name="connsiteX0" fmla="*/ 38674 w 57724"/>
              <a:gd name="connsiteY0" fmla="*/ 0 h 469900"/>
              <a:gd name="connsiteX1" fmla="*/ 57724 w 57724"/>
              <a:gd name="connsiteY1" fmla="*/ 469900 h 469900"/>
              <a:gd name="connsiteX2" fmla="*/ 57724 w 57724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" h="469900">
                <a:moveTo>
                  <a:pt x="38674" y="0"/>
                </a:moveTo>
                <a:cubicBezTo>
                  <a:pt x="95824" y="251883"/>
                  <a:pt x="-88326" y="338667"/>
                  <a:pt x="57724" y="469900"/>
                </a:cubicBezTo>
                <a:lnTo>
                  <a:pt x="57724" y="46990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/>
          <p:cNvSpPr/>
          <p:nvPr/>
        </p:nvSpPr>
        <p:spPr>
          <a:xfrm>
            <a:off x="975359" y="4328686"/>
            <a:ext cx="2157367" cy="533349"/>
          </a:xfrm>
          <a:custGeom>
            <a:avLst/>
            <a:gdLst>
              <a:gd name="connsiteX0" fmla="*/ 0 w 2080260"/>
              <a:gd name="connsiteY0" fmla="*/ 190500 h 190500"/>
              <a:gd name="connsiteX1" fmla="*/ 2080260 w 2080260"/>
              <a:gd name="connsiteY1" fmla="*/ 0 h 190500"/>
              <a:gd name="connsiteX0" fmla="*/ 0 w 2171700"/>
              <a:gd name="connsiteY0" fmla="*/ 0 h 7620"/>
              <a:gd name="connsiteX1" fmla="*/ 2171700 w 2171700"/>
              <a:gd name="connsiteY1" fmla="*/ 7620 h 7620"/>
              <a:gd name="connsiteX0" fmla="*/ 0 w 9934"/>
              <a:gd name="connsiteY0" fmla="*/ 0 h 625"/>
              <a:gd name="connsiteX1" fmla="*/ 9934 w 9934"/>
              <a:gd name="connsiteY1" fmla="*/ 625 h 625"/>
              <a:gd name="connsiteX0" fmla="*/ 0 w 10000"/>
              <a:gd name="connsiteY0" fmla="*/ 6685735 h 6695735"/>
              <a:gd name="connsiteX1" fmla="*/ 10000 w 10000"/>
              <a:gd name="connsiteY1" fmla="*/ 6695735 h 6695735"/>
              <a:gd name="connsiteX0" fmla="*/ 0 w 10000"/>
              <a:gd name="connsiteY0" fmla="*/ 11194810 h 11204810"/>
              <a:gd name="connsiteX1" fmla="*/ 10000 w 10000"/>
              <a:gd name="connsiteY1" fmla="*/ 11204810 h 1120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204810">
                <a:moveTo>
                  <a:pt x="0" y="11194810"/>
                </a:moveTo>
                <a:cubicBezTo>
                  <a:pt x="3311" y="-3609622"/>
                  <a:pt x="6634" y="-3856429"/>
                  <a:pt x="10000" y="1120481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riangle rectangle 74"/>
          <p:cNvSpPr/>
          <p:nvPr/>
        </p:nvSpPr>
        <p:spPr>
          <a:xfrm rot="10800000" flipH="1">
            <a:off x="965681" y="2707497"/>
            <a:ext cx="1078843" cy="5759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riangle rectangle 71"/>
          <p:cNvSpPr/>
          <p:nvPr/>
        </p:nvSpPr>
        <p:spPr>
          <a:xfrm flipH="1">
            <a:off x="2048398" y="2125565"/>
            <a:ext cx="1078843" cy="5759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964862" y="882824"/>
            <a:ext cx="2161557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3019230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62604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2604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>
            <a:off x="964958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1687252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2409546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312104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2610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048399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2770693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>
            <a:off x="964862" y="1928870"/>
            <a:ext cx="0" cy="150013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85570" y="2703029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964862" y="2118111"/>
            <a:ext cx="2162380" cy="116687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683568" y="1928870"/>
                <a:ext cx="320601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𝐿𝑝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28870"/>
                <a:ext cx="320601" cy="3219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/>
          <p:nvPr/>
        </p:nvCxnSpPr>
        <p:spPr>
          <a:xfrm flipH="1">
            <a:off x="964862" y="2118111"/>
            <a:ext cx="2156183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980346" y="2707497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46" y="2707497"/>
                <a:ext cx="26468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/>
          <p:cNvCxnSpPr/>
          <p:nvPr/>
        </p:nvCxnSpPr>
        <p:spPr>
          <a:xfrm flipV="1">
            <a:off x="3127242" y="2118111"/>
            <a:ext cx="0" cy="58491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964958" y="2703029"/>
            <a:ext cx="0" cy="58491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551016" y="3129020"/>
                <a:ext cx="414665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𝐿𝑝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6" y="3129020"/>
                <a:ext cx="414665" cy="3219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012659" y="1883843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59" y="1883843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80"/>
          <p:cNvCxnSpPr/>
          <p:nvPr/>
        </p:nvCxnSpPr>
        <p:spPr>
          <a:xfrm>
            <a:off x="964862" y="4090533"/>
            <a:ext cx="0" cy="85063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885570" y="48646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83568" y="4090533"/>
                <a:ext cx="362214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b="0" dirty="0" smtClean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90533"/>
                <a:ext cx="362214" cy="3393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/>
          <p:cNvCxnSpPr/>
          <p:nvPr/>
        </p:nvCxnSpPr>
        <p:spPr>
          <a:xfrm flipH="1">
            <a:off x="964863" y="4324049"/>
            <a:ext cx="1089179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012659" y="4045506"/>
                <a:ext cx="3756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𝑀𝑓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59" y="4045506"/>
                <a:ext cx="375680" cy="215444"/>
              </a:xfrm>
              <a:prstGeom prst="rect">
                <a:avLst/>
              </a:prstGeom>
              <a:blipFill rotWithShape="1"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3019230" y="486469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30" y="486469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24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471</Words>
  <Application>Microsoft Office PowerPoint</Application>
  <PresentationFormat>Affichage à l'écran (4:3)</PresentationFormat>
  <Paragraphs>200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61</cp:revision>
  <dcterms:created xsi:type="dcterms:W3CDTF">2015-09-06T19:25:23Z</dcterms:created>
  <dcterms:modified xsi:type="dcterms:W3CDTF">2015-10-12T11:05:02Z</dcterms:modified>
</cp:coreProperties>
</file>