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70" r:id="rId5"/>
    <p:sldId id="257" r:id="rId6"/>
    <p:sldId id="271" r:id="rId7"/>
    <p:sldId id="267" r:id="rId8"/>
    <p:sldId id="268" r:id="rId9"/>
    <p:sldId id="258" r:id="rId10"/>
    <p:sldId id="272" r:id="rId11"/>
    <p:sldId id="269" r:id="rId12"/>
    <p:sldId id="273" r:id="rId13"/>
    <p:sldId id="259" r:id="rId14"/>
    <p:sldId id="260" r:id="rId15"/>
    <p:sldId id="262" r:id="rId16"/>
    <p:sldId id="263" r:id="rId17"/>
    <p:sldId id="265" r:id="rId18"/>
    <p:sldId id="26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1281" autoAdjust="0"/>
  </p:normalViewPr>
  <p:slideViewPr>
    <p:cSldViewPr snapToObjects="1">
      <p:cViewPr>
        <p:scale>
          <a:sx n="170" d="100"/>
          <a:sy n="170" d="100"/>
        </p:scale>
        <p:origin x="1314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71.png"/><Relationship Id="rId18" Type="http://schemas.openxmlformats.org/officeDocument/2006/relationships/image" Target="../media/image44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5" Type="http://schemas.openxmlformats.org/officeDocument/2006/relationships/image" Target="../media/image291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Relationship Id="rId14" Type="http://schemas.openxmlformats.org/officeDocument/2006/relationships/image" Target="../media/image2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5.png"/><Relationship Id="rId3" Type="http://schemas.openxmlformats.org/officeDocument/2006/relationships/image" Target="../media/image431.png"/><Relationship Id="rId7" Type="http://schemas.openxmlformats.org/officeDocument/2006/relationships/image" Target="../media/image130.png"/><Relationship Id="rId12" Type="http://schemas.openxmlformats.org/officeDocument/2006/relationships/image" Target="../media/image24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47.png"/><Relationship Id="rId10" Type="http://schemas.openxmlformats.org/officeDocument/2006/relationships/image" Target="../media/image220.png"/><Relationship Id="rId4" Type="http://schemas.openxmlformats.org/officeDocument/2006/relationships/image" Target="../media/image180.png"/><Relationship Id="rId9" Type="http://schemas.openxmlformats.org/officeDocument/2006/relationships/image" Target="../media/image210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60.png"/><Relationship Id="rId7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270.png"/><Relationship Id="rId9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9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48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90.png"/><Relationship Id="rId18" Type="http://schemas.openxmlformats.org/officeDocument/2006/relationships/image" Target="../media/image56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521.png"/><Relationship Id="rId17" Type="http://schemas.openxmlformats.org/officeDocument/2006/relationships/image" Target="../media/image551.png"/><Relationship Id="rId2" Type="http://schemas.openxmlformats.org/officeDocument/2006/relationships/image" Target="../media/image390.png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5" Type="http://schemas.openxmlformats.org/officeDocument/2006/relationships/image" Target="../media/image531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91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2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71.png"/><Relationship Id="rId5" Type="http://schemas.openxmlformats.org/officeDocument/2006/relationships/image" Target="../media/image140.png"/><Relationship Id="rId15" Type="http://schemas.openxmlformats.org/officeDocument/2006/relationships/image" Target="../media/image31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Relationship Id="rId14" Type="http://schemas.openxmlformats.org/officeDocument/2006/relationships/image" Target="../media/image3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2288" y="655558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90872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65703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92288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592289" y="1839251"/>
            <a:ext cx="49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8" y="1839251"/>
            <a:ext cx="162000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 smtClean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 smtClean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5400000">
            <a:off x="1904579" y="3275958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Ellipse 65"/>
          <p:cNvSpPr/>
          <p:nvPr/>
        </p:nvSpPr>
        <p:spPr>
          <a:xfrm>
            <a:off x="1172007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Ellipse 66"/>
          <p:cNvSpPr/>
          <p:nvPr/>
        </p:nvSpPr>
        <p:spPr>
          <a:xfrm>
            <a:off x="1782265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+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280313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Ellipse 69"/>
          <p:cNvSpPr/>
          <p:nvPr/>
        </p:nvSpPr>
        <p:spPr>
          <a:xfrm>
            <a:off x="2890571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+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85933" y="231028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8" name="Ellipse 77"/>
          <p:cNvSpPr/>
          <p:nvPr/>
        </p:nvSpPr>
        <p:spPr>
          <a:xfrm>
            <a:off x="1778615" y="258911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+</a:t>
            </a:r>
            <a:endParaRPr lang="fr-FR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en arc 81"/>
          <p:cNvCxnSpPr/>
          <p:nvPr/>
        </p:nvCxnSpPr>
        <p:spPr>
          <a:xfrm>
            <a:off x="1389657" y="1910278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/>
          <p:nvPr/>
        </p:nvCxnSpPr>
        <p:spPr>
          <a:xfrm>
            <a:off x="2498235" y="1918490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>
            <a:off x="1941698" y="2443555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avec flèche 51"/>
          <p:cNvCxnSpPr/>
          <p:nvPr/>
        </p:nvCxnSpPr>
        <p:spPr>
          <a:xfrm flipV="1">
            <a:off x="3127618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8817" y="1378114"/>
            <a:ext cx="2705755" cy="655979"/>
            <a:chOff x="4958584" y="3440648"/>
            <a:chExt cx="2705755" cy="655979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83375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 smtClean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6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 smtClean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970452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5400000" flipV="1">
            <a:off x="1125840" y="1822238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avec flèche 65"/>
          <p:cNvCxnSpPr/>
          <p:nvPr/>
        </p:nvCxnSpPr>
        <p:spPr>
          <a:xfrm>
            <a:off x="2055702" y="137558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77421" y="692696"/>
            <a:ext cx="1065161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9033" y="1628220"/>
            <a:ext cx="2156592" cy="43262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978870" y="1161205"/>
            <a:ext cx="1063712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046434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4"/>
            <a:endCxn id="56" idx="0"/>
          </p:cNvCxnSpPr>
          <p:nvPr/>
        </p:nvCxnSpPr>
        <p:spPr>
          <a:xfrm flipV="1">
            <a:off x="979033" y="1628220"/>
            <a:ext cx="2156592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975529" y="2168017"/>
            <a:ext cx="0" cy="166562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22726" y="3261103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692696"/>
            <a:ext cx="0" cy="272798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109" idx="0"/>
          </p:cNvCxnSpPr>
          <p:nvPr/>
        </p:nvCxnSpPr>
        <p:spPr>
          <a:xfrm flipV="1">
            <a:off x="2045661" y="2168152"/>
            <a:ext cx="2673" cy="142219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39917" y="578671"/>
            <a:ext cx="0" cy="2850329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56" idx="2"/>
            <a:endCxn id="56" idx="0"/>
          </p:cNvCxnSpPr>
          <p:nvPr/>
        </p:nvCxnSpPr>
        <p:spPr>
          <a:xfrm flipV="1">
            <a:off x="3135625" y="1628220"/>
            <a:ext cx="0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-398859" y="3261103"/>
            <a:ext cx="2748775" cy="1724662"/>
          </a:xfrm>
          <a:prstGeom prst="arc">
            <a:avLst>
              <a:gd name="adj1" fmla="val 16200000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975529" y="3590340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/>
              <p:cNvSpPr txBox="1"/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>
            <a:off x="869016" y="2168017"/>
            <a:ext cx="2328528" cy="3236830"/>
          </a:xfrm>
          <a:prstGeom prst="arc">
            <a:avLst>
              <a:gd name="adj1" fmla="val 16231979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H="1">
            <a:off x="962411" y="2168157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835195" y="1275551"/>
            <a:ext cx="1096356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rectangle 118"/>
          <p:cNvSpPr/>
          <p:nvPr/>
        </p:nvSpPr>
        <p:spPr>
          <a:xfrm flipV="1">
            <a:off x="3836810" y="2135353"/>
            <a:ext cx="1092182" cy="30572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3836644" y="11315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36644" y="1744061"/>
            <a:ext cx="1094907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928992" y="1273427"/>
            <a:ext cx="0" cy="47046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/>
              <p:cNvSpPr txBox="1"/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/>
              <p:cNvSpPr txBox="1"/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/>
              <p:cNvSpPr txBox="1"/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/>
              <p:cNvSpPr txBox="1"/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eur droit 126"/>
          <p:cNvCxnSpPr/>
          <p:nvPr/>
        </p:nvCxnSpPr>
        <p:spPr>
          <a:xfrm flipH="1">
            <a:off x="3751864" y="127555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>
            <a:off x="3836808" y="1990137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780500" y="21328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9" idx="4"/>
            <a:endCxn id="119" idx="0"/>
          </p:cNvCxnSpPr>
          <p:nvPr/>
        </p:nvCxnSpPr>
        <p:spPr>
          <a:xfrm flipH="1">
            <a:off x="3836810" y="2135353"/>
            <a:ext cx="1092182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19" idx="2"/>
            <a:endCxn id="119" idx="0"/>
          </p:cNvCxnSpPr>
          <p:nvPr/>
        </p:nvCxnSpPr>
        <p:spPr>
          <a:xfrm>
            <a:off x="3836810" y="2135353"/>
            <a:ext cx="0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ZoneTexte 133"/>
              <p:cNvSpPr txBox="1"/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152"/>
          <p:cNvCxnSpPr/>
          <p:nvPr/>
        </p:nvCxnSpPr>
        <p:spPr>
          <a:xfrm flipV="1">
            <a:off x="4931551" y="790464"/>
            <a:ext cx="0" cy="1919753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5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1382238" cy="13962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flipV="1">
            <a:off x="3929993" y="623562"/>
            <a:ext cx="1288874" cy="1288874"/>
          </a:xfrm>
          <a:prstGeom prst="arc">
            <a:avLst>
              <a:gd name="adj1" fmla="val 19014186"/>
              <a:gd name="adj2" fmla="val 21234867"/>
            </a:avLst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280123" y="3270354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5" name="Ellipse 24"/>
          <p:cNvSpPr/>
          <p:nvPr/>
        </p:nvSpPr>
        <p:spPr>
          <a:xfrm>
            <a:off x="1937053" y="325464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+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iangle rectangle 55"/>
          <p:cNvSpPr/>
          <p:nvPr/>
        </p:nvSpPr>
        <p:spPr>
          <a:xfrm flipV="1">
            <a:off x="965200" y="2587131"/>
            <a:ext cx="2166640" cy="379701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215297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1340768"/>
            <a:ext cx="0" cy="64807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215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58108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59705" y="25767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56" idx="4"/>
            <a:endCxn id="56" idx="0"/>
          </p:cNvCxnSpPr>
          <p:nvPr/>
        </p:nvCxnSpPr>
        <p:spPr>
          <a:xfrm flipH="1">
            <a:off x="965200" y="2587131"/>
            <a:ext cx="2166640" cy="37970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3131840" y="1554986"/>
            <a:ext cx="0" cy="28983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8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 rot="5400000">
            <a:off x="2984221" y="1182282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en arc 2"/>
          <p:cNvCxnSpPr/>
          <p:nvPr/>
        </p:nvCxnSpPr>
        <p:spPr>
          <a:xfrm>
            <a:off x="2291304" y="147674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051720" y="1579239"/>
            <a:ext cx="42667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39250" y="1268532"/>
            <a:ext cx="1397" cy="31593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Ellipse 53"/>
          <p:cNvSpPr/>
          <p:nvPr/>
        </p:nvSpPr>
        <p:spPr>
          <a:xfrm>
            <a:off x="1806429" y="161823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+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riangle rectangle 61"/>
          <p:cNvSpPr/>
          <p:nvPr/>
        </p:nvSpPr>
        <p:spPr>
          <a:xfrm>
            <a:off x="2600649" y="2703720"/>
            <a:ext cx="534977" cy="21265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79035" y="1631883"/>
            <a:ext cx="1619835" cy="428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77421" y="692696"/>
            <a:ext cx="2154419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>
            <a:off x="979036" y="2422439"/>
            <a:ext cx="1621613" cy="49393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161205"/>
            <a:ext cx="215675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46850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979036" y="1628800"/>
            <a:ext cx="1619834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98870" y="1157816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  <m:r>
                        <a:rPr lang="fr-FR" sz="800" b="0" i="1" smtClean="0">
                          <a:latin typeface="Cambria Math"/>
                        </a:rPr>
                        <m:t>+</m:t>
                      </m:r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8870" y="1628800"/>
            <a:ext cx="0" cy="43713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0"/>
            <a:endCxn id="62" idx="2"/>
          </p:cNvCxnSpPr>
          <p:nvPr/>
        </p:nvCxnSpPr>
        <p:spPr>
          <a:xfrm>
            <a:off x="979036" y="2422439"/>
            <a:ext cx="1621613" cy="49393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5527" y="22636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19219" y="291720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2" idx="0"/>
          </p:cNvCxnSpPr>
          <p:nvPr/>
        </p:nvCxnSpPr>
        <p:spPr>
          <a:xfrm>
            <a:off x="2600649" y="2703720"/>
            <a:ext cx="0" cy="21856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1140464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2" idx="0"/>
            <a:endCxn id="62" idx="4"/>
          </p:cNvCxnSpPr>
          <p:nvPr/>
        </p:nvCxnSpPr>
        <p:spPr>
          <a:xfrm>
            <a:off x="2600649" y="2703720"/>
            <a:ext cx="534977" cy="21265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h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 smtClean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 smtClean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563</Words>
  <Application>Microsoft Office PowerPoint</Application>
  <PresentationFormat>Affichage à l'écran (4:3)</PresentationFormat>
  <Paragraphs>205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61</cp:revision>
  <dcterms:created xsi:type="dcterms:W3CDTF">2015-09-06T19:25:23Z</dcterms:created>
  <dcterms:modified xsi:type="dcterms:W3CDTF">2016-07-01T13:50:52Z</dcterms:modified>
</cp:coreProperties>
</file>