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1" r:id="rId4"/>
    <p:sldId id="266" r:id="rId5"/>
    <p:sldId id="270" r:id="rId6"/>
    <p:sldId id="257" r:id="rId7"/>
    <p:sldId id="271" r:id="rId8"/>
    <p:sldId id="267" r:id="rId9"/>
    <p:sldId id="268" r:id="rId10"/>
    <p:sldId id="258" r:id="rId11"/>
    <p:sldId id="272" r:id="rId12"/>
    <p:sldId id="269" r:id="rId13"/>
    <p:sldId id="273" r:id="rId14"/>
    <p:sldId id="259" r:id="rId15"/>
    <p:sldId id="260" r:id="rId16"/>
    <p:sldId id="262" r:id="rId17"/>
    <p:sldId id="263" r:id="rId18"/>
    <p:sldId id="265" r:id="rId19"/>
    <p:sldId id="26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1281" autoAdjust="0"/>
  </p:normalViewPr>
  <p:slideViewPr>
    <p:cSldViewPr snapToObjects="1">
      <p:cViewPr>
        <p:scale>
          <a:sx n="250" d="100"/>
          <a:sy n="250" d="100"/>
        </p:scale>
        <p:origin x="180" y="-17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80.png"/><Relationship Id="rId7" Type="http://schemas.openxmlformats.org/officeDocument/2006/relationships/image" Target="../media/image10.png"/><Relationship Id="rId12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71.png"/><Relationship Id="rId18" Type="http://schemas.openxmlformats.org/officeDocument/2006/relationships/image" Target="../media/image44.png"/><Relationship Id="rId3" Type="http://schemas.openxmlformats.org/officeDocument/2006/relationships/image" Target="../media/image180.png"/><Relationship Id="rId7" Type="http://schemas.openxmlformats.org/officeDocument/2006/relationships/image" Target="../media/image10.png"/><Relationship Id="rId12" Type="http://schemas.openxmlformats.org/officeDocument/2006/relationships/image" Target="../media/image250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5" Type="http://schemas.openxmlformats.org/officeDocument/2006/relationships/image" Target="../media/image291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Relationship Id="rId14" Type="http://schemas.openxmlformats.org/officeDocument/2006/relationships/image" Target="../media/image2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13" Type="http://schemas.openxmlformats.org/officeDocument/2006/relationships/image" Target="../media/image45.png"/><Relationship Id="rId3" Type="http://schemas.openxmlformats.org/officeDocument/2006/relationships/image" Target="../media/image431.png"/><Relationship Id="rId7" Type="http://schemas.openxmlformats.org/officeDocument/2006/relationships/image" Target="../media/image130.png"/><Relationship Id="rId12" Type="http://schemas.openxmlformats.org/officeDocument/2006/relationships/image" Target="../media/image24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30.png"/><Relationship Id="rId5" Type="http://schemas.openxmlformats.org/officeDocument/2006/relationships/image" Target="../media/image190.png"/><Relationship Id="rId15" Type="http://schemas.openxmlformats.org/officeDocument/2006/relationships/image" Target="../media/image47.png"/><Relationship Id="rId10" Type="http://schemas.openxmlformats.org/officeDocument/2006/relationships/image" Target="../media/image220.png"/><Relationship Id="rId4" Type="http://schemas.openxmlformats.org/officeDocument/2006/relationships/image" Target="../media/image180.png"/><Relationship Id="rId9" Type="http://schemas.openxmlformats.org/officeDocument/2006/relationships/image" Target="../media/image210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260.png"/><Relationship Id="rId7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270.png"/><Relationship Id="rId9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9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48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490.png"/><Relationship Id="rId18" Type="http://schemas.openxmlformats.org/officeDocument/2006/relationships/image" Target="../media/image560.png"/><Relationship Id="rId3" Type="http://schemas.openxmlformats.org/officeDocument/2006/relationships/image" Target="../media/image400.png"/><Relationship Id="rId7" Type="http://schemas.openxmlformats.org/officeDocument/2006/relationships/image" Target="../media/image450.png"/><Relationship Id="rId12" Type="http://schemas.openxmlformats.org/officeDocument/2006/relationships/image" Target="../media/image521.png"/><Relationship Id="rId17" Type="http://schemas.openxmlformats.org/officeDocument/2006/relationships/image" Target="../media/image551.png"/><Relationship Id="rId2" Type="http://schemas.openxmlformats.org/officeDocument/2006/relationships/image" Target="../media/image390.png"/><Relationship Id="rId16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270.png"/><Relationship Id="rId5" Type="http://schemas.openxmlformats.org/officeDocument/2006/relationships/image" Target="../media/image420.png"/><Relationship Id="rId15" Type="http://schemas.openxmlformats.org/officeDocument/2006/relationships/image" Target="../media/image531.png"/><Relationship Id="rId10" Type="http://schemas.openxmlformats.org/officeDocument/2006/relationships/image" Target="../media/image260.png"/><Relationship Id="rId4" Type="http://schemas.openxmlformats.org/officeDocument/2006/relationships/image" Target="../media/image410.png"/><Relationship Id="rId9" Type="http://schemas.openxmlformats.org/officeDocument/2006/relationships/image" Target="../media/image470.png"/><Relationship Id="rId14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91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12" Type="http://schemas.openxmlformats.org/officeDocument/2006/relationships/image" Target="../media/image2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71.png"/><Relationship Id="rId5" Type="http://schemas.openxmlformats.org/officeDocument/2006/relationships/image" Target="../media/image140.png"/><Relationship Id="rId15" Type="http://schemas.openxmlformats.org/officeDocument/2006/relationships/image" Target="../media/image31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Relationship Id="rId14" Type="http://schemas.openxmlformats.org/officeDocument/2006/relationships/image" Target="../media/image3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99592" y="2564904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619575" y="2423112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899592" y="2281323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619575" y="2139534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899592" y="1997745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619575" y="1855956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99592" y="1714167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619575" y="1572378"/>
            <a:ext cx="144016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1619575" y="2634689"/>
            <a:ext cx="144000" cy="144000"/>
          </a:xfrm>
          <a:prstGeom prst="arc">
            <a:avLst>
              <a:gd name="adj1" fmla="val 10766183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4" name="Connecteur droit 13"/>
          <p:cNvCxnSpPr>
            <a:stCxn id="12" idx="0"/>
            <a:endCxn id="12" idx="2"/>
          </p:cNvCxnSpPr>
          <p:nvPr/>
        </p:nvCxnSpPr>
        <p:spPr>
          <a:xfrm flipV="1">
            <a:off x="1619578" y="2706689"/>
            <a:ext cx="143997" cy="708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" name="Groupe 16"/>
          <p:cNvGrpSpPr/>
          <p:nvPr/>
        </p:nvGrpSpPr>
        <p:grpSpPr>
          <a:xfrm rot="10800000">
            <a:off x="899592" y="1500386"/>
            <a:ext cx="144000" cy="144000"/>
            <a:chOff x="1771975" y="2787089"/>
            <a:chExt cx="144000" cy="144000"/>
          </a:xfrm>
        </p:grpSpPr>
        <p:sp>
          <p:nvSpPr>
            <p:cNvPr id="15" name="Arc 14"/>
            <p:cNvSpPr/>
            <p:nvPr/>
          </p:nvSpPr>
          <p:spPr>
            <a:xfrm>
              <a:off x="1771975" y="2787089"/>
              <a:ext cx="144000" cy="144000"/>
            </a:xfrm>
            <a:prstGeom prst="arc">
              <a:avLst>
                <a:gd name="adj1" fmla="val 10766183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0"/>
              <a:endCxn id="15" idx="2"/>
            </p:cNvCxnSpPr>
            <p:nvPr/>
          </p:nvCxnSpPr>
          <p:spPr>
            <a:xfrm flipV="1">
              <a:off x="1771978" y="2859089"/>
              <a:ext cx="143997" cy="70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" name="Connecteur droit 18"/>
          <p:cNvCxnSpPr>
            <a:stCxn id="4" idx="4"/>
            <a:endCxn id="5" idx="4"/>
          </p:cNvCxnSpPr>
          <p:nvPr/>
        </p:nvCxnSpPr>
        <p:spPr>
          <a:xfrm flipV="1">
            <a:off x="971600" y="2567128"/>
            <a:ext cx="719983" cy="14179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4" idx="0"/>
            <a:endCxn id="5" idx="0"/>
          </p:cNvCxnSpPr>
          <p:nvPr/>
        </p:nvCxnSpPr>
        <p:spPr>
          <a:xfrm flipV="1">
            <a:off x="971600" y="2423112"/>
            <a:ext cx="719983" cy="14179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6" idx="4"/>
            <a:endCxn id="7" idx="4"/>
          </p:cNvCxnSpPr>
          <p:nvPr/>
        </p:nvCxnSpPr>
        <p:spPr>
          <a:xfrm flipV="1">
            <a:off x="971600" y="2283550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>
            <a:stCxn id="6" idx="0"/>
            <a:endCxn id="7" idx="0"/>
          </p:cNvCxnSpPr>
          <p:nvPr/>
        </p:nvCxnSpPr>
        <p:spPr>
          <a:xfrm flipV="1">
            <a:off x="971600" y="2139534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>
            <a:stCxn id="8" idx="4"/>
            <a:endCxn id="9" idx="4"/>
          </p:cNvCxnSpPr>
          <p:nvPr/>
        </p:nvCxnSpPr>
        <p:spPr>
          <a:xfrm flipV="1">
            <a:off x="971600" y="1999972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stCxn id="8" idx="0"/>
            <a:endCxn id="9" idx="0"/>
          </p:cNvCxnSpPr>
          <p:nvPr/>
        </p:nvCxnSpPr>
        <p:spPr>
          <a:xfrm flipV="1">
            <a:off x="971600" y="1855956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stCxn id="10" idx="4"/>
            <a:endCxn id="11" idx="4"/>
          </p:cNvCxnSpPr>
          <p:nvPr/>
        </p:nvCxnSpPr>
        <p:spPr>
          <a:xfrm flipV="1">
            <a:off x="971600" y="1716394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10" idx="0"/>
            <a:endCxn id="11" idx="0"/>
          </p:cNvCxnSpPr>
          <p:nvPr/>
        </p:nvCxnSpPr>
        <p:spPr>
          <a:xfrm flipV="1">
            <a:off x="971600" y="1572378"/>
            <a:ext cx="719983" cy="141789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73003" y="1642175"/>
            <a:ext cx="214621" cy="2216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>
            <a:stCxn id="15" idx="0"/>
            <a:endCxn id="11" idx="0"/>
          </p:cNvCxnSpPr>
          <p:nvPr/>
        </p:nvCxnSpPr>
        <p:spPr>
          <a:xfrm>
            <a:off x="1043589" y="1571678"/>
            <a:ext cx="647994" cy="70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>
            <a:stCxn id="10" idx="4"/>
          </p:cNvCxnSpPr>
          <p:nvPr/>
        </p:nvCxnSpPr>
        <p:spPr>
          <a:xfrm>
            <a:off x="971600" y="1858183"/>
            <a:ext cx="359991" cy="7089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endCxn id="9" idx="0"/>
          </p:cNvCxnSpPr>
          <p:nvPr/>
        </p:nvCxnSpPr>
        <p:spPr>
          <a:xfrm>
            <a:off x="1331591" y="1785061"/>
            <a:ext cx="359992" cy="708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62319" y="2141761"/>
            <a:ext cx="359991" cy="7089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322310" y="2068639"/>
            <a:ext cx="359992" cy="708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971600" y="2423115"/>
            <a:ext cx="359991" cy="7089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331591" y="2349993"/>
            <a:ext cx="359992" cy="708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/>
          <p:cNvCxnSpPr>
            <a:stCxn id="4" idx="4"/>
          </p:cNvCxnSpPr>
          <p:nvPr/>
        </p:nvCxnSpPr>
        <p:spPr>
          <a:xfrm>
            <a:off x="971600" y="2708920"/>
            <a:ext cx="792088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475656" y="2615317"/>
            <a:ext cx="215920" cy="215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1331591" y="1340768"/>
            <a:ext cx="0" cy="1440160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5400000">
            <a:off x="1904579" y="3275958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avec flèche 48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lipse 5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Ellipse 65"/>
          <p:cNvSpPr/>
          <p:nvPr/>
        </p:nvSpPr>
        <p:spPr>
          <a:xfrm>
            <a:off x="1172007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Ellipse 66"/>
          <p:cNvSpPr/>
          <p:nvPr/>
        </p:nvSpPr>
        <p:spPr>
          <a:xfrm>
            <a:off x="1782265" y="2045217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69" name="Ellipse 68"/>
          <p:cNvSpPr/>
          <p:nvPr/>
        </p:nvSpPr>
        <p:spPr>
          <a:xfrm>
            <a:off x="2280313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Ellipse 69"/>
          <p:cNvSpPr/>
          <p:nvPr/>
        </p:nvSpPr>
        <p:spPr>
          <a:xfrm>
            <a:off x="2890571" y="2045216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71" name="Ellipse 70"/>
          <p:cNvSpPr/>
          <p:nvPr/>
        </p:nvSpPr>
        <p:spPr>
          <a:xfrm>
            <a:off x="1785933" y="231028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8" name="Ellipse 77"/>
          <p:cNvSpPr/>
          <p:nvPr/>
        </p:nvSpPr>
        <p:spPr>
          <a:xfrm>
            <a:off x="1778615" y="258911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7" y="2118807"/>
                <a:ext cx="275717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54" y="2417462"/>
                <a:ext cx="275717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0" y="2048253"/>
                <a:ext cx="275717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en arc 81"/>
          <p:cNvCxnSpPr/>
          <p:nvPr/>
        </p:nvCxnSpPr>
        <p:spPr>
          <a:xfrm>
            <a:off x="1389657" y="1910278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/>
          <p:nvPr/>
        </p:nvCxnSpPr>
        <p:spPr>
          <a:xfrm>
            <a:off x="2498235" y="1918490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/>
          <p:nvPr/>
        </p:nvCxnSpPr>
        <p:spPr>
          <a:xfrm>
            <a:off x="1941698" y="2443555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avec flèche 51"/>
          <p:cNvCxnSpPr/>
          <p:nvPr/>
        </p:nvCxnSpPr>
        <p:spPr>
          <a:xfrm flipV="1">
            <a:off x="3127618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99" y="1542462"/>
                <a:ext cx="305212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8817" y="1378114"/>
            <a:ext cx="2705755" cy="655979"/>
            <a:chOff x="4958584" y="3440648"/>
            <a:chExt cx="2705755" cy="655979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83375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639" y="3881183"/>
                  <a:ext cx="204700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6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52" y="1768478"/>
                <a:ext cx="272510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13" y="1516887"/>
                <a:ext cx="567078" cy="215444"/>
              </a:xfrm>
              <a:prstGeom prst="rect">
                <a:avLst/>
              </a:prstGeom>
              <a:blipFill rotWithShape="1"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 flipV="1">
            <a:off x="970452" y="1651621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rot="5400000" flipV="1">
            <a:off x="1125840" y="1822238"/>
            <a:ext cx="1" cy="32263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08" y="1757906"/>
                <a:ext cx="31790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7" y="1624609"/>
                <a:ext cx="30239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avec flèche 65"/>
          <p:cNvCxnSpPr/>
          <p:nvPr/>
        </p:nvCxnSpPr>
        <p:spPr>
          <a:xfrm>
            <a:off x="2055702" y="137558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77421" y="692696"/>
            <a:ext cx="1065161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9033" y="1628220"/>
            <a:ext cx="2156592" cy="43262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978870" y="1161205"/>
            <a:ext cx="1063712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046434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52" y="366462"/>
                <a:ext cx="263214" cy="3252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0" y="465318"/>
                <a:ext cx="28495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05" y="465318"/>
                <a:ext cx="242439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6" y="1412776"/>
                <a:ext cx="308098" cy="225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4"/>
            <a:endCxn id="56" idx="0"/>
          </p:cNvCxnSpPr>
          <p:nvPr/>
        </p:nvCxnSpPr>
        <p:spPr>
          <a:xfrm flipV="1">
            <a:off x="979033" y="1628220"/>
            <a:ext cx="2156592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975529" y="2168017"/>
            <a:ext cx="0" cy="166562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22726" y="3261103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50" y="2215628"/>
                <a:ext cx="395558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692696"/>
            <a:ext cx="0" cy="2727982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109" idx="0"/>
          </p:cNvCxnSpPr>
          <p:nvPr/>
        </p:nvCxnSpPr>
        <p:spPr>
          <a:xfrm flipV="1">
            <a:off x="2045661" y="2168152"/>
            <a:ext cx="2673" cy="142219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39917" y="578671"/>
            <a:ext cx="0" cy="2850329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56" idx="2"/>
            <a:endCxn id="56" idx="0"/>
          </p:cNvCxnSpPr>
          <p:nvPr/>
        </p:nvCxnSpPr>
        <p:spPr>
          <a:xfrm flipV="1">
            <a:off x="3135625" y="1628220"/>
            <a:ext cx="0" cy="4326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-398859" y="3261103"/>
            <a:ext cx="2748775" cy="1724662"/>
          </a:xfrm>
          <a:prstGeom prst="arc">
            <a:avLst>
              <a:gd name="adj1" fmla="val 16200000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flipH="1">
            <a:off x="975529" y="3590340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6" y="3420678"/>
                <a:ext cx="769570" cy="3393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fr-FR" sz="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" y="2106284"/>
                <a:ext cx="899157" cy="3393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/>
          <p:cNvSpPr/>
          <p:nvPr/>
        </p:nvSpPr>
        <p:spPr>
          <a:xfrm>
            <a:off x="869016" y="2168017"/>
            <a:ext cx="2328528" cy="3236830"/>
          </a:xfrm>
          <a:prstGeom prst="arc">
            <a:avLst>
              <a:gd name="adj1" fmla="val 16231979"/>
              <a:gd name="adj2" fmla="val 20024103"/>
            </a:avLst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H="1">
            <a:off x="962411" y="2168157"/>
            <a:ext cx="107013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835195" y="1275551"/>
            <a:ext cx="1096356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riangle rectangle 118"/>
          <p:cNvSpPr/>
          <p:nvPr/>
        </p:nvSpPr>
        <p:spPr>
          <a:xfrm flipV="1">
            <a:off x="3836810" y="2135353"/>
            <a:ext cx="1092182" cy="30572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H="1">
            <a:off x="3836644" y="11315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36644" y="1744061"/>
            <a:ext cx="1094907" cy="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928992" y="1273427"/>
            <a:ext cx="0" cy="47046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35" y="1636171"/>
                <a:ext cx="350609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26" y="949317"/>
                <a:ext cx="263214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88" y="1048173"/>
                <a:ext cx="352597" cy="225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79" y="1048173"/>
                <a:ext cx="242439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cteur droit 126"/>
          <p:cNvCxnSpPr/>
          <p:nvPr/>
        </p:nvCxnSpPr>
        <p:spPr>
          <a:xfrm flipH="1">
            <a:off x="3751864" y="127555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>
            <a:off x="3836808" y="1990137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780500" y="21328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19" idx="4"/>
            <a:endCxn id="119" idx="0"/>
          </p:cNvCxnSpPr>
          <p:nvPr/>
        </p:nvCxnSpPr>
        <p:spPr>
          <a:xfrm flipH="1">
            <a:off x="3836810" y="2135353"/>
            <a:ext cx="1092182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19" idx="2"/>
            <a:endCxn id="119" idx="0"/>
          </p:cNvCxnSpPr>
          <p:nvPr/>
        </p:nvCxnSpPr>
        <p:spPr>
          <a:xfrm>
            <a:off x="3836810" y="2135353"/>
            <a:ext cx="0" cy="30572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𝑓𝑧</m:t>
                          </m:r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2" y="1985692"/>
                <a:ext cx="437236" cy="22538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152"/>
          <p:cNvCxnSpPr/>
          <p:nvPr/>
        </p:nvCxnSpPr>
        <p:spPr>
          <a:xfrm flipV="1">
            <a:off x="4931551" y="790464"/>
            <a:ext cx="0" cy="1919753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 rot="5400000">
            <a:off x="4137064" y="2643220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flipV="1">
            <a:off x="3129244" y="-173996"/>
            <a:ext cx="2885512" cy="2885512"/>
          </a:xfrm>
          <a:prstGeom prst="arc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rot="5400000">
            <a:off x="6302916" y="96663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4501702" y="669001"/>
            <a:ext cx="772771" cy="693517"/>
            <a:chOff x="1122092" y="338145"/>
            <a:chExt cx="772771" cy="69351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34"/>
          <p:cNvCxnSpPr>
            <a:endCxn id="33" idx="5"/>
          </p:cNvCxnSpPr>
          <p:nvPr/>
        </p:nvCxnSpPr>
        <p:spPr>
          <a:xfrm flipH="1" flipV="1">
            <a:off x="4615458" y="1317304"/>
            <a:ext cx="1382238" cy="13962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 flipH="1" flipV="1">
            <a:off x="5572745" y="1878980"/>
            <a:ext cx="422812" cy="42708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 flipV="1">
            <a:off x="3929993" y="623562"/>
            <a:ext cx="1288874" cy="1288874"/>
          </a:xfrm>
          <a:prstGeom prst="arc">
            <a:avLst>
              <a:gd name="adj1" fmla="val 19014186"/>
              <a:gd name="adj2" fmla="val 21234867"/>
            </a:avLst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endCxn id="49" idx="7"/>
          </p:cNvCxnSpPr>
          <p:nvPr/>
        </p:nvCxnSpPr>
        <p:spPr>
          <a:xfrm flipH="1" flipV="1">
            <a:off x="4584502" y="1286349"/>
            <a:ext cx="511756" cy="1310039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5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126848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101679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1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 flipV="1">
            <a:off x="1691680" y="99290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67899" y="98072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2410946" y="98681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062154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56400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767202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3131840" y="98498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5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572000" y="1905687"/>
            <a:ext cx="0" cy="13079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498892" y="2348880"/>
            <a:ext cx="64996" cy="6561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5580112" y="2348880"/>
            <a:ext cx="71739" cy="71472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3196524" y="2779380"/>
            <a:ext cx="79332" cy="3720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3923928" y="2060848"/>
            <a:ext cx="41618" cy="8952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5160218" y="2046001"/>
            <a:ext cx="48520" cy="10437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5866215" y="2779380"/>
            <a:ext cx="100362" cy="4706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3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708920"/>
            <a:ext cx="1598832" cy="1598834"/>
          </a:xfrm>
          <a:prstGeom prst="arc">
            <a:avLst>
              <a:gd name="adj1" fmla="val 18103229"/>
              <a:gd name="adj2" fmla="val 21234869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935303" y="1490340"/>
            <a:ext cx="748152" cy="810176"/>
            <a:chOff x="1122092" y="264797"/>
            <a:chExt cx="748152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637475"/>
            <a:ext cx="1598832" cy="1598834"/>
          </a:xfrm>
          <a:prstGeom prst="arc">
            <a:avLst>
              <a:gd name="adj1" fmla="val 18327084"/>
              <a:gd name="adj2" fmla="val 2152277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873716" y="1522540"/>
            <a:ext cx="826574" cy="810176"/>
            <a:chOff x="1043670" y="264797"/>
            <a:chExt cx="826574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7"/>
          </p:cNvCxnSpPr>
          <p:nvPr/>
        </p:nvCxnSpPr>
        <p:spPr>
          <a:xfrm flipV="1">
            <a:off x="4584502" y="2842397"/>
            <a:ext cx="1236534" cy="60219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3617711" y="2321736"/>
            <a:ext cx="2052290" cy="2052292"/>
          </a:xfrm>
          <a:prstGeom prst="arc">
            <a:avLst>
              <a:gd name="adj1" fmla="val 20483026"/>
              <a:gd name="adj2" fmla="val 14244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e 68"/>
          <p:cNvGrpSpPr/>
          <p:nvPr/>
        </p:nvGrpSpPr>
        <p:grpSpPr>
          <a:xfrm>
            <a:off x="3124682" y="1342959"/>
            <a:ext cx="772771" cy="693517"/>
            <a:chOff x="1122092" y="338145"/>
            <a:chExt cx="772771" cy="693517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/>
          <p:cNvGrpSpPr/>
          <p:nvPr/>
        </p:nvGrpSpPr>
        <p:grpSpPr>
          <a:xfrm rot="20661759">
            <a:off x="2964578" y="1232458"/>
            <a:ext cx="869886" cy="738980"/>
            <a:chOff x="1043670" y="292682"/>
            <a:chExt cx="869886" cy="738980"/>
          </a:xfrm>
        </p:grpSpPr>
        <p:cxnSp>
          <p:nvCxnSpPr>
            <p:cNvPr id="82" name="Connecteur droit avec flèche 8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/>
                <p:cNvSpPr txBox="1"/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5" name="ZoneTexte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2851684" y="1605588"/>
            <a:ext cx="684776" cy="684776"/>
          </a:xfrm>
          <a:prstGeom prst="arc">
            <a:avLst>
              <a:gd name="adj1" fmla="val 20659973"/>
              <a:gd name="adj2" fmla="val 21412437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0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4139952" y="1881118"/>
            <a:ext cx="2090481" cy="1646868"/>
            <a:chOff x="762972" y="-599817"/>
            <a:chExt cx="2090481" cy="1646868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Arc 52"/>
          <p:cNvSpPr/>
          <p:nvPr/>
        </p:nvSpPr>
        <p:spPr>
          <a:xfrm>
            <a:off x="3333050" y="2197455"/>
            <a:ext cx="2463086" cy="2463090"/>
          </a:xfrm>
          <a:prstGeom prst="arc">
            <a:avLst>
              <a:gd name="adj1" fmla="val 20718230"/>
              <a:gd name="adj2" fmla="val 2149868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 rot="20700000">
            <a:off x="4358634" y="1835633"/>
            <a:ext cx="1446451" cy="1431424"/>
            <a:chOff x="1188729" y="-492095"/>
            <a:chExt cx="1446451" cy="1431424"/>
          </a:xfrm>
        </p:grpSpPr>
        <p:cxnSp>
          <p:nvCxnSpPr>
            <p:cNvPr id="50" name="Connecteur droit avec flèche 49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6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592288" y="655558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90872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65703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92288" y="1772816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592289" y="1839251"/>
            <a:ext cx="49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8" y="1839251"/>
            <a:ext cx="162000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6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/>
          <p:cNvSpPr/>
          <p:nvPr/>
        </p:nvSpPr>
        <p:spPr>
          <a:xfrm>
            <a:off x="2586468" y="2576756"/>
            <a:ext cx="532970" cy="85043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1600" y="2576756"/>
            <a:ext cx="1614868" cy="85043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162000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98870" y="692696"/>
            <a:ext cx="53297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548680"/>
            <a:ext cx="0" cy="144016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1620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598870" y="692696"/>
            <a:ext cx="53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11521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86409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>
            <a:off x="971600" y="691567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111402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66470" y="3429000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65200" y="2559011"/>
            <a:ext cx="1621268" cy="8699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47" idx="0"/>
          </p:cNvCxnSpPr>
          <p:nvPr/>
        </p:nvCxnSpPr>
        <p:spPr>
          <a:xfrm>
            <a:off x="2586468" y="2564904"/>
            <a:ext cx="532970" cy="86736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 flipH="1">
            <a:off x="959198" y="2563775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1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44"/>
          <p:cNvCxnSpPr/>
          <p:nvPr/>
        </p:nvCxnSpPr>
        <p:spPr>
          <a:xfrm>
            <a:off x="1696627" y="323726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3654615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3470811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13556"/>
                <a:ext cx="275717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>
            <a:off x="971600" y="342900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3358702"/>
            <a:ext cx="729276" cy="140596"/>
            <a:chOff x="2843808" y="1964521"/>
            <a:chExt cx="729276" cy="140596"/>
          </a:xfrm>
        </p:grpSpPr>
        <p:sp>
          <p:nvSpPr>
            <p:cNvPr id="32" name="Forme libre 31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stCxn id="32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>
            <a:off x="960521" y="3927905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3213556"/>
                <a:ext cx="2785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>
            <a:off x="1122092" y="249838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necteur droit avec flèche 47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3717032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67" y="3211412"/>
                <a:ext cx="27385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/>
          <p:nvPr/>
        </p:nvCxnSpPr>
        <p:spPr>
          <a:xfrm>
            <a:off x="2404432" y="2842861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952007"/>
                <a:ext cx="273665" cy="230256"/>
              </a:xfrm>
              <a:prstGeom prst="rect">
                <a:avLst/>
              </a:prstGeom>
              <a:blipFill rotWithShape="1">
                <a:blip r:embed="rId10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280123" y="3270354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25" name="Ellipse 24"/>
          <p:cNvSpPr/>
          <p:nvPr/>
        </p:nvSpPr>
        <p:spPr>
          <a:xfrm>
            <a:off x="1937053" y="325464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498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9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iangle rectangle 55"/>
          <p:cNvSpPr/>
          <p:nvPr/>
        </p:nvSpPr>
        <p:spPr>
          <a:xfrm flipV="1">
            <a:off x="965200" y="2587131"/>
            <a:ext cx="2166640" cy="379701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215297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1340768"/>
            <a:ext cx="0" cy="64807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215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60061"/>
                <a:ext cx="242438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6" y="1228141"/>
                <a:ext cx="29989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58108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59705" y="257675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56" idx="4"/>
            <a:endCxn id="56" idx="0"/>
          </p:cNvCxnSpPr>
          <p:nvPr/>
        </p:nvCxnSpPr>
        <p:spPr>
          <a:xfrm flipH="1">
            <a:off x="965200" y="2587131"/>
            <a:ext cx="2166640" cy="37970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3" y="2853516"/>
                <a:ext cx="38189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3131840" y="1554986"/>
            <a:ext cx="0" cy="28983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 rot="5400000">
            <a:off x="2984221" y="1182282"/>
            <a:ext cx="831159" cy="681570"/>
            <a:chOff x="972129" y="324395"/>
            <a:chExt cx="831159" cy="681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42703" y="701605"/>
                  <a:ext cx="305725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26411" y="370113"/>
                  <a:ext cx="30687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en arc 2"/>
          <p:cNvCxnSpPr/>
          <p:nvPr/>
        </p:nvCxnSpPr>
        <p:spPr>
          <a:xfrm>
            <a:off x="2291304" y="1476742"/>
            <a:ext cx="240912" cy="14597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2051720" y="1579239"/>
            <a:ext cx="42667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139250" y="1268532"/>
            <a:ext cx="1397" cy="31593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03" y="1336357"/>
                <a:ext cx="26468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66" y="1471517"/>
                <a:ext cx="275717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/>
          <p:nvPr/>
        </p:nvSpPr>
        <p:spPr>
          <a:xfrm>
            <a:off x="1806430" y="1377442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Ellipse 53"/>
          <p:cNvSpPr/>
          <p:nvPr/>
        </p:nvSpPr>
        <p:spPr>
          <a:xfrm>
            <a:off x="1806429" y="1618238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9213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riangle rectangle 61"/>
          <p:cNvSpPr/>
          <p:nvPr/>
        </p:nvSpPr>
        <p:spPr>
          <a:xfrm>
            <a:off x="2600649" y="2703720"/>
            <a:ext cx="534977" cy="21265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79035" y="1631883"/>
            <a:ext cx="1619835" cy="428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77421" y="692696"/>
            <a:ext cx="2154419" cy="468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>
            <a:off x="979036" y="2422439"/>
            <a:ext cx="1621613" cy="49393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978870" y="548680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161205"/>
            <a:ext cx="2156756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46850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46834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" y="1053316"/>
                <a:ext cx="350609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48" y="470949"/>
                <a:ext cx="242439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29989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979036" y="1628800"/>
            <a:ext cx="1619834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598870" y="1157816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  <m:r>
                        <a:rPr lang="fr-FR" sz="800" b="0" i="1" smtClean="0">
                          <a:latin typeface="Cambria Math"/>
                        </a:rPr>
                        <m:t>+</m:t>
                      </m:r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89" y="465318"/>
                <a:ext cx="424475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894090" y="692696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79034" y="1407282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922726" y="2060848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598870" y="1628800"/>
            <a:ext cx="0" cy="43713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6" y="1407282"/>
                <a:ext cx="35080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56" idx="0"/>
            <a:endCxn id="62" idx="2"/>
          </p:cNvCxnSpPr>
          <p:nvPr/>
        </p:nvCxnSpPr>
        <p:spPr>
          <a:xfrm>
            <a:off x="979036" y="2422439"/>
            <a:ext cx="1621613" cy="49393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5527" y="2263635"/>
            <a:ext cx="2" cy="72008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19219" y="2917201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62" idx="0"/>
          </p:cNvCxnSpPr>
          <p:nvPr/>
        </p:nvCxnSpPr>
        <p:spPr>
          <a:xfrm>
            <a:off x="2600649" y="2703720"/>
            <a:ext cx="0" cy="21856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𝑓𝑦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82" y="2308196"/>
                <a:ext cx="403765" cy="2253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/>
          <p:cNvCxnSpPr/>
          <p:nvPr/>
        </p:nvCxnSpPr>
        <p:spPr>
          <a:xfrm flipV="1">
            <a:off x="3131840" y="1140464"/>
            <a:ext cx="0" cy="184077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2" idx="0"/>
            <a:endCxn id="62" idx="4"/>
          </p:cNvCxnSpPr>
          <p:nvPr/>
        </p:nvCxnSpPr>
        <p:spPr>
          <a:xfrm>
            <a:off x="2600649" y="2703720"/>
            <a:ext cx="534977" cy="21265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17" y="934517"/>
                <a:ext cx="35060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12776"/>
                <a:ext cx="32906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16" y="2383088"/>
                <a:ext cx="57432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h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75" y="2444947"/>
                <a:ext cx="598434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84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122</Words>
  <Application>Microsoft Office PowerPoint</Application>
  <PresentationFormat>Affichage à l'écran (4:3)</PresentationFormat>
  <Paragraphs>205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62</cp:revision>
  <dcterms:created xsi:type="dcterms:W3CDTF">2015-09-06T19:25:23Z</dcterms:created>
  <dcterms:modified xsi:type="dcterms:W3CDTF">2016-07-13T20:18:58Z</dcterms:modified>
</cp:coreProperties>
</file>