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69" r:id="rId5"/>
    <p:sldId id="270" r:id="rId6"/>
    <p:sldId id="268" r:id="rId7"/>
    <p:sldId id="261" r:id="rId8"/>
    <p:sldId id="257" r:id="rId9"/>
    <p:sldId id="258" r:id="rId10"/>
    <p:sldId id="259" r:id="rId11"/>
    <p:sldId id="260" r:id="rId12"/>
    <p:sldId id="262" r:id="rId13"/>
    <p:sldId id="263" r:id="rId14"/>
    <p:sldId id="265" r:id="rId15"/>
    <p:sldId id="264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2" autoAdjust="0"/>
    <p:restoredTop sz="91281" autoAdjust="0"/>
  </p:normalViewPr>
  <p:slideViewPr>
    <p:cSldViewPr snapToObjects="1">
      <p:cViewPr>
        <p:scale>
          <a:sx n="125" d="100"/>
          <a:sy n="125" d="100"/>
        </p:scale>
        <p:origin x="-6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05/10/2015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15" Type="http://schemas.openxmlformats.org/officeDocument/2006/relationships/image" Target="../media/image5.png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6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7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9.png"/><Relationship Id="rId3" Type="http://schemas.openxmlformats.org/officeDocument/2006/relationships/image" Target="../media/image40.png"/><Relationship Id="rId7" Type="http://schemas.openxmlformats.org/officeDocument/2006/relationships/image" Target="../media/image45.png"/><Relationship Id="rId12" Type="http://schemas.openxmlformats.org/officeDocument/2006/relationships/image" Target="../media/image4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27.png"/><Relationship Id="rId5" Type="http://schemas.openxmlformats.org/officeDocument/2006/relationships/image" Target="../media/image42.png"/><Relationship Id="rId10" Type="http://schemas.openxmlformats.org/officeDocument/2006/relationships/image" Target="../media/image26.png"/><Relationship Id="rId4" Type="http://schemas.openxmlformats.org/officeDocument/2006/relationships/image" Target="../media/image41.png"/><Relationship Id="rId9" Type="http://schemas.openxmlformats.org/officeDocument/2006/relationships/image" Target="../media/image47.png"/><Relationship Id="rId1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9.png"/><Relationship Id="rId18" Type="http://schemas.openxmlformats.org/officeDocument/2006/relationships/image" Target="../media/image56.png"/><Relationship Id="rId3" Type="http://schemas.openxmlformats.org/officeDocument/2006/relationships/image" Target="../media/image40.png"/><Relationship Id="rId7" Type="http://schemas.openxmlformats.org/officeDocument/2006/relationships/image" Target="../media/image45.png"/><Relationship Id="rId12" Type="http://schemas.openxmlformats.org/officeDocument/2006/relationships/image" Target="../media/image52.png"/><Relationship Id="rId17" Type="http://schemas.openxmlformats.org/officeDocument/2006/relationships/image" Target="../media/image55.png"/><Relationship Id="rId2" Type="http://schemas.openxmlformats.org/officeDocument/2006/relationships/image" Target="../media/image39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27.png"/><Relationship Id="rId5" Type="http://schemas.openxmlformats.org/officeDocument/2006/relationships/image" Target="../media/image42.png"/><Relationship Id="rId15" Type="http://schemas.openxmlformats.org/officeDocument/2006/relationships/image" Target="../media/image53.png"/><Relationship Id="rId10" Type="http://schemas.openxmlformats.org/officeDocument/2006/relationships/image" Target="../media/image26.png"/><Relationship Id="rId4" Type="http://schemas.openxmlformats.org/officeDocument/2006/relationships/image" Target="../media/image41.png"/><Relationship Id="rId9" Type="http://schemas.openxmlformats.org/officeDocument/2006/relationships/image" Target="../media/image47.png"/><Relationship Id="rId1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0.png"/><Relationship Id="rId5" Type="http://schemas.openxmlformats.org/officeDocument/2006/relationships/image" Target="../media/image540.png"/><Relationship Id="rId4" Type="http://schemas.openxmlformats.org/officeDocument/2006/relationships/image" Target="../media/image53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18" Type="http://schemas.openxmlformats.org/officeDocument/2006/relationships/image" Target="../media/image10.png"/><Relationship Id="rId12" Type="http://schemas.openxmlformats.org/officeDocument/2006/relationships/image" Target="../media/image2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15" Type="http://schemas.openxmlformats.org/officeDocument/2006/relationships/image" Target="../media/image5.png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7" Type="http://schemas.openxmlformats.org/officeDocument/2006/relationships/image" Target="../media/image140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310.png"/><Relationship Id="rId9" Type="http://schemas.openxmlformats.org/officeDocument/2006/relationships/image" Target="../media/image150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2.png"/><Relationship Id="rId7" Type="http://schemas.openxmlformats.org/officeDocument/2006/relationships/image" Target="../media/image140.png"/><Relationship Id="rId12" Type="http://schemas.openxmlformats.org/officeDocument/2006/relationships/image" Target="../media/image1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62.png"/><Relationship Id="rId10" Type="http://schemas.openxmlformats.org/officeDocument/2006/relationships/image" Target="../media/image14.png"/><Relationship Id="rId4" Type="http://schemas.openxmlformats.org/officeDocument/2006/relationships/image" Target="../media/image310.png"/><Relationship Id="rId9" Type="http://schemas.openxmlformats.org/officeDocument/2006/relationships/image" Target="../media/image1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2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100.png"/><Relationship Id="rId5" Type="http://schemas.openxmlformats.org/officeDocument/2006/relationships/image" Target="../media/image410.png"/><Relationship Id="rId10" Type="http://schemas.openxmlformats.org/officeDocument/2006/relationships/image" Target="../media/image9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21.png"/><Relationship Id="rId7" Type="http://schemas.openxmlformats.org/officeDocument/2006/relationships/image" Target="../media/image161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201.png"/><Relationship Id="rId5" Type="http://schemas.openxmlformats.org/officeDocument/2006/relationships/image" Target="../media/image141.png"/><Relationship Id="rId10" Type="http://schemas.openxmlformats.org/officeDocument/2006/relationships/image" Target="../media/image191.png"/><Relationship Id="rId4" Type="http://schemas.openxmlformats.org/officeDocument/2006/relationships/image" Target="../media/image131.png"/><Relationship Id="rId9" Type="http://schemas.openxmlformats.org/officeDocument/2006/relationships/image" Target="../media/image18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20.png"/><Relationship Id="rId7" Type="http://schemas.openxmlformats.org/officeDocument/2006/relationships/image" Target="../media/image15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5" Type="http://schemas.openxmlformats.org/officeDocument/2006/relationships/image" Target="../media/image140.png"/><Relationship Id="rId10" Type="http://schemas.openxmlformats.org/officeDocument/2006/relationships/image" Target="../media/image170.png"/><Relationship Id="rId4" Type="http://schemas.openxmlformats.org/officeDocument/2006/relationships/image" Target="../media/image130.png"/><Relationship Id="rId9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180.png"/><Relationship Id="rId7" Type="http://schemas.openxmlformats.org/officeDocument/2006/relationships/image" Target="../media/image100.png"/><Relationship Id="rId12" Type="http://schemas.openxmlformats.org/officeDocument/2006/relationships/image" Target="../media/image25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240.png"/><Relationship Id="rId5" Type="http://schemas.openxmlformats.org/officeDocument/2006/relationships/image" Target="../media/image200.png"/><Relationship Id="rId10" Type="http://schemas.openxmlformats.org/officeDocument/2006/relationships/image" Target="../media/image230.png"/><Relationship Id="rId4" Type="http://schemas.openxmlformats.org/officeDocument/2006/relationships/image" Target="../media/image190.png"/><Relationship Id="rId9" Type="http://schemas.openxmlformats.org/officeDocument/2006/relationships/image" Target="../media/image2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llipse 44"/>
          <p:cNvSpPr/>
          <p:nvPr/>
        </p:nvSpPr>
        <p:spPr>
          <a:xfrm>
            <a:off x="3851920" y="2708920"/>
            <a:ext cx="1440160" cy="14401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28" name="Groupe 27"/>
          <p:cNvGrpSpPr/>
          <p:nvPr/>
        </p:nvGrpSpPr>
        <p:grpSpPr>
          <a:xfrm>
            <a:off x="3995936" y="2824495"/>
            <a:ext cx="902284" cy="712567"/>
            <a:chOff x="617769" y="338145"/>
            <a:chExt cx="902284" cy="712567"/>
          </a:xfrm>
        </p:grpSpPr>
        <p:cxnSp>
          <p:nvCxnSpPr>
            <p:cNvPr id="29" name="Connecteur droit avec flèche 28"/>
            <p:cNvCxnSpPr/>
            <p:nvPr/>
          </p:nvCxnSpPr>
          <p:spPr>
            <a:xfrm flipH="1">
              <a:off x="689777" y="939329"/>
              <a:ext cx="502419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/>
                <p:cNvSpPr txBox="1"/>
                <p:nvPr/>
              </p:nvSpPr>
              <p:spPr>
                <a:xfrm>
                  <a:off x="617769" y="708482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1" name="ZoneTexte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69" y="708482"/>
                  <a:ext cx="258532" cy="21544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lipse 32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/>
                <p:cNvSpPr txBox="1"/>
                <p:nvPr/>
              </p:nvSpPr>
              <p:spPr>
                <a:xfrm>
                  <a:off x="1255365" y="83526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47" name="ZoneTexte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365" y="835268"/>
                  <a:ext cx="264688" cy="21544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Ellipse 47"/>
          <p:cNvSpPr/>
          <p:nvPr/>
        </p:nvSpPr>
        <p:spPr>
          <a:xfrm>
            <a:off x="6012160" y="2705598"/>
            <a:ext cx="1440160" cy="14401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 flipV="1">
            <a:off x="6732240" y="2916656"/>
            <a:ext cx="0" cy="504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54" idx="6"/>
          </p:cNvCxnSpPr>
          <p:nvPr/>
        </p:nvCxnSpPr>
        <p:spPr>
          <a:xfrm>
            <a:off x="6793772" y="3422357"/>
            <a:ext cx="504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6503193" y="2837738"/>
                <a:ext cx="2585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193" y="2837738"/>
                <a:ext cx="258532" cy="215444"/>
              </a:xfrm>
              <a:prstGeom prst="rect">
                <a:avLst/>
              </a:prstGeom>
              <a:blipFill rotWithShape="1">
                <a:blip r:embed="rId13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7217711" y="3314720"/>
                <a:ext cx="26654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711" y="3314720"/>
                <a:ext cx="266547" cy="215444"/>
              </a:xfrm>
              <a:prstGeom prst="rect">
                <a:avLst/>
              </a:prstGeom>
              <a:blipFill rotWithShape="1">
                <a:blip r:embed="rId14"/>
                <a:stretch>
                  <a:fillRect t="-8571" r="-2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/>
          <p:cNvSpPr/>
          <p:nvPr/>
        </p:nvSpPr>
        <p:spPr>
          <a:xfrm>
            <a:off x="6660499" y="3355720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 flipV="1">
            <a:off x="6704275" y="3399497"/>
            <a:ext cx="45720" cy="45720"/>
          </a:xfrm>
          <a:prstGeom prst="ellipse">
            <a:avLst/>
          </a:prstGeom>
          <a:solidFill>
            <a:srgbClr val="C00000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6598259" y="3494102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259" y="3494102"/>
                <a:ext cx="264688" cy="215444"/>
              </a:xfrm>
              <a:prstGeom prst="rect">
                <a:avLst/>
              </a:prstGeom>
              <a:blipFill rotWithShape="1">
                <a:blip r:embed="rId15"/>
                <a:stretch>
                  <a:fillRect t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6910945" y="3109373"/>
            <a:ext cx="154314" cy="1191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60" name="Connecteur droit avec flèche 59"/>
          <p:cNvCxnSpPr>
            <a:stCxn id="55" idx="5"/>
          </p:cNvCxnSpPr>
          <p:nvPr/>
        </p:nvCxnSpPr>
        <p:spPr>
          <a:xfrm flipV="1">
            <a:off x="6743299" y="3161349"/>
            <a:ext cx="249057" cy="24484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6825173" y="2924944"/>
                <a:ext cx="325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𝑑𝑦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173" y="2924944"/>
                <a:ext cx="325858" cy="215444"/>
              </a:xfrm>
              <a:prstGeom prst="rect">
                <a:avLst/>
              </a:prstGeom>
              <a:blipFill rotWithShape="1">
                <a:blip r:embed="rId16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6977573" y="3054645"/>
                <a:ext cx="3178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𝑑𝑧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573" y="3054645"/>
                <a:ext cx="317843" cy="21544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62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/>
          <p:cNvGrpSpPr/>
          <p:nvPr/>
        </p:nvGrpSpPr>
        <p:grpSpPr>
          <a:xfrm rot="5400000">
            <a:off x="4137064" y="2643220"/>
            <a:ext cx="729276" cy="140596"/>
            <a:chOff x="2843808" y="1964521"/>
            <a:chExt cx="729276" cy="140596"/>
          </a:xfrm>
        </p:grpSpPr>
        <p:sp>
          <p:nvSpPr>
            <p:cNvPr id="11" name="Forme libre 10"/>
            <p:cNvSpPr/>
            <p:nvPr/>
          </p:nvSpPr>
          <p:spPr>
            <a:xfrm>
              <a:off x="2843808" y="1964521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/>
            <p:cNvCxnSpPr>
              <a:stCxn id="11" idx="0"/>
            </p:cNvCxnSpPr>
            <p:nvPr/>
          </p:nvCxnSpPr>
          <p:spPr>
            <a:xfrm>
              <a:off x="2843808" y="1964521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Arc 1"/>
          <p:cNvSpPr/>
          <p:nvPr/>
        </p:nvSpPr>
        <p:spPr>
          <a:xfrm flipV="1">
            <a:off x="3129244" y="-173996"/>
            <a:ext cx="2885512" cy="2885512"/>
          </a:xfrm>
          <a:prstGeom prst="arc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/>
          <p:nvPr/>
        </p:nvCxnSpPr>
        <p:spPr>
          <a:xfrm rot="5400000">
            <a:off x="6302916" y="966636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6166083" y="1031662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083" y="1031662"/>
                <a:ext cx="273665" cy="230256"/>
              </a:xfrm>
              <a:prstGeom prst="rect">
                <a:avLst/>
              </a:prstGeom>
              <a:blipFill rotWithShape="1">
                <a:blip r:embed="rId2"/>
                <a:stretch>
                  <a:fillRect t="-10526" r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/>
          <p:cNvGrpSpPr/>
          <p:nvPr/>
        </p:nvGrpSpPr>
        <p:grpSpPr>
          <a:xfrm>
            <a:off x="4501702" y="669001"/>
            <a:ext cx="772771" cy="693517"/>
            <a:chOff x="1122092" y="338145"/>
            <a:chExt cx="772771" cy="693517"/>
          </a:xfrm>
        </p:grpSpPr>
        <p:cxnSp>
          <p:nvCxnSpPr>
            <p:cNvPr id="24" name="Connecteur droit avec flèche 23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lipse 32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5" name="Connecteur droit 34"/>
          <p:cNvCxnSpPr>
            <a:endCxn id="33" idx="5"/>
          </p:cNvCxnSpPr>
          <p:nvPr/>
        </p:nvCxnSpPr>
        <p:spPr>
          <a:xfrm flipH="1" flipV="1">
            <a:off x="4615458" y="1317304"/>
            <a:ext cx="1382238" cy="1396215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rot="16200000" flipH="1" flipV="1">
            <a:off x="5572745" y="1878980"/>
            <a:ext cx="422812" cy="427088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5911506" y="2596388"/>
                <a:ext cx="2690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506" y="2596388"/>
                <a:ext cx="269048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5940152" y="1775544"/>
                <a:ext cx="26622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1775544"/>
                <a:ext cx="266227" cy="215444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5597827" y="2196208"/>
                <a:ext cx="29617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827" y="2196208"/>
                <a:ext cx="296171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4526099" y="2697976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99" y="2697976"/>
                <a:ext cx="273858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4574430" y="1046474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30" y="1046474"/>
                <a:ext cx="278538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5887545" y="1053316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545" y="1053316"/>
                <a:ext cx="277192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 flipV="1">
            <a:off x="3929993" y="623562"/>
            <a:ext cx="1288874" cy="1288874"/>
          </a:xfrm>
          <a:prstGeom prst="arc">
            <a:avLst>
              <a:gd name="adj1" fmla="val 19014186"/>
              <a:gd name="adj2" fmla="val 21234867"/>
            </a:avLst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5096258" y="1421160"/>
                <a:ext cx="2678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258" y="1421160"/>
                <a:ext cx="267830" cy="21544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4656195" y="1952305"/>
                <a:ext cx="2758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195" y="1952305"/>
                <a:ext cx="275845" cy="2154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51"/>
          <p:cNvCxnSpPr>
            <a:endCxn id="49" idx="7"/>
          </p:cNvCxnSpPr>
          <p:nvPr/>
        </p:nvCxnSpPr>
        <p:spPr>
          <a:xfrm flipH="1" flipV="1">
            <a:off x="4584502" y="1286349"/>
            <a:ext cx="511756" cy="1310039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5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864276" y="1268760"/>
            <a:ext cx="233957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/>
          <p:cNvSpPr/>
          <p:nvPr/>
        </p:nvSpPr>
        <p:spPr>
          <a:xfrm>
            <a:off x="864276" y="1277144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iangle isocèle 6"/>
          <p:cNvSpPr/>
          <p:nvPr/>
        </p:nvSpPr>
        <p:spPr>
          <a:xfrm>
            <a:off x="2987824" y="1265999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607650" y="1421160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0"/>
          </p:cNvCxnSpPr>
          <p:nvPr/>
        </p:nvCxnSpPr>
        <p:spPr>
          <a:xfrm>
            <a:off x="607650" y="1421160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2731198" y="1410015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>
            <a:stCxn id="14" idx="0"/>
          </p:cNvCxnSpPr>
          <p:nvPr/>
        </p:nvCxnSpPr>
        <p:spPr>
          <a:xfrm>
            <a:off x="2731198" y="1410015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972288" y="1268480"/>
            <a:ext cx="503368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rot="16200000">
            <a:off x="727185" y="1016796"/>
            <a:ext cx="503368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1410267" y="1053316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67" y="1053316"/>
                <a:ext cx="264688" cy="215444"/>
              </a:xfrm>
              <a:prstGeom prst="rect">
                <a:avLst/>
              </a:prstGeom>
              <a:blipFill rotWithShape="1">
                <a:blip r:embed="rId2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926581" y="667296"/>
                <a:ext cx="26654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81" y="667296"/>
                <a:ext cx="266547" cy="215444"/>
              </a:xfrm>
              <a:prstGeom prst="rect">
                <a:avLst/>
              </a:prstGeom>
              <a:blipFill rotWithShape="1">
                <a:blip r:embed="rId3"/>
                <a:stretch>
                  <a:fillRect t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/>
          <p:cNvCxnSpPr/>
          <p:nvPr/>
        </p:nvCxnSpPr>
        <p:spPr>
          <a:xfrm>
            <a:off x="964862" y="1585843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3087683" y="1585843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72289" y="1839251"/>
            <a:ext cx="211539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953298" y="1628800"/>
                <a:ext cx="242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298" y="1628800"/>
                <a:ext cx="24243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777229" y="1050555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29" y="1050555"/>
                <a:ext cx="273858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064322" y="1050555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322" y="1050555"/>
                <a:ext cx="277192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30"/>
          <p:cNvCxnSpPr/>
          <p:nvPr/>
        </p:nvCxnSpPr>
        <p:spPr>
          <a:xfrm flipV="1">
            <a:off x="1691680" y="992906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967899" y="980728"/>
            <a:ext cx="2163941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2410946" y="986817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2062154" y="98072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1356400" y="98072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2767202" y="98072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V="1">
            <a:off x="3131840" y="984984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903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c 64"/>
          <p:cNvSpPr/>
          <p:nvPr/>
        </p:nvSpPr>
        <p:spPr>
          <a:xfrm>
            <a:off x="2993044" y="1905687"/>
            <a:ext cx="3154748" cy="3154746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/>
          <p:cNvSpPr/>
          <p:nvPr/>
        </p:nvSpPr>
        <p:spPr>
          <a:xfrm>
            <a:off x="3124079" y="2036477"/>
            <a:ext cx="2892679" cy="2892679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/>
          <p:cNvGrpSpPr/>
          <p:nvPr/>
        </p:nvGrpSpPr>
        <p:grpSpPr>
          <a:xfrm>
            <a:off x="4501702" y="2827239"/>
            <a:ext cx="772771" cy="693517"/>
            <a:chOff x="1122092" y="338145"/>
            <a:chExt cx="772771" cy="693517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Ellipse 34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blipFill rotWithShape="1">
                <a:blip r:embed="rId5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/>
          <p:cNvGrpSpPr/>
          <p:nvPr/>
        </p:nvGrpSpPr>
        <p:grpSpPr>
          <a:xfrm>
            <a:off x="2759441" y="3429000"/>
            <a:ext cx="729276" cy="284612"/>
            <a:chOff x="2731198" y="1265999"/>
            <a:chExt cx="729276" cy="284612"/>
          </a:xfrm>
        </p:grpSpPr>
        <p:grpSp>
          <p:nvGrpSpPr>
            <p:cNvPr id="48" name="Groupe 47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58" name="Triangle isocèle 57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Forme libre 58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49" name="Connecteur droit 48"/>
            <p:cNvCxnSpPr>
              <a:stCxn id="59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e 59"/>
          <p:cNvGrpSpPr/>
          <p:nvPr/>
        </p:nvGrpSpPr>
        <p:grpSpPr>
          <a:xfrm>
            <a:off x="5652120" y="3430710"/>
            <a:ext cx="729276" cy="284612"/>
            <a:chOff x="2731198" y="1265999"/>
            <a:chExt cx="729276" cy="284612"/>
          </a:xfrm>
        </p:grpSpPr>
        <p:grpSp>
          <p:nvGrpSpPr>
            <p:cNvPr id="61" name="Groupe 60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63" name="Triangle isocèle 62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Forme libre 63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2" name="Connecteur droit 61"/>
            <p:cNvCxnSpPr>
              <a:stCxn id="64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onnecteur droit avec flèche 65"/>
          <p:cNvCxnSpPr/>
          <p:nvPr/>
        </p:nvCxnSpPr>
        <p:spPr>
          <a:xfrm flipH="1" flipV="1">
            <a:off x="6016758" y="3423399"/>
            <a:ext cx="131034" cy="731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3001778" y="3429150"/>
            <a:ext cx="122904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4572000" y="1905687"/>
            <a:ext cx="0" cy="13079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>
            <a:off x="3498892" y="2348880"/>
            <a:ext cx="64996" cy="65619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H="1">
            <a:off x="5580112" y="2348880"/>
            <a:ext cx="71739" cy="71472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>
            <a:off x="3196524" y="2779380"/>
            <a:ext cx="79332" cy="37203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>
            <a:off x="3923928" y="2060848"/>
            <a:ext cx="41618" cy="89524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 flipH="1">
            <a:off x="5160218" y="2046001"/>
            <a:ext cx="48520" cy="10437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H="1">
            <a:off x="5866215" y="2779380"/>
            <a:ext cx="100362" cy="47066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/>
          <p:cNvCxnSpPr/>
          <p:nvPr/>
        </p:nvCxnSpPr>
        <p:spPr>
          <a:xfrm>
            <a:off x="3347864" y="2708920"/>
            <a:ext cx="1224137" cy="719502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4055500" y="1897005"/>
                <a:ext cx="26609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500" y="1897005"/>
                <a:ext cx="266098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23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c 64"/>
          <p:cNvSpPr/>
          <p:nvPr/>
        </p:nvSpPr>
        <p:spPr>
          <a:xfrm>
            <a:off x="2993044" y="1905687"/>
            <a:ext cx="3154748" cy="3154746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/>
          <p:cNvSpPr/>
          <p:nvPr/>
        </p:nvSpPr>
        <p:spPr>
          <a:xfrm>
            <a:off x="3124079" y="2036477"/>
            <a:ext cx="2892679" cy="2892679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blipFill rotWithShape="1">
                <a:blip r:embed="rId3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/>
          <p:cNvGrpSpPr/>
          <p:nvPr/>
        </p:nvGrpSpPr>
        <p:grpSpPr>
          <a:xfrm>
            <a:off x="2759441" y="3429000"/>
            <a:ext cx="729276" cy="284612"/>
            <a:chOff x="2731198" y="1265999"/>
            <a:chExt cx="729276" cy="284612"/>
          </a:xfrm>
        </p:grpSpPr>
        <p:grpSp>
          <p:nvGrpSpPr>
            <p:cNvPr id="48" name="Groupe 47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58" name="Triangle isocèle 57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Forme libre 58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49" name="Connecteur droit 48"/>
            <p:cNvCxnSpPr>
              <a:stCxn id="59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e 59"/>
          <p:cNvGrpSpPr/>
          <p:nvPr/>
        </p:nvGrpSpPr>
        <p:grpSpPr>
          <a:xfrm>
            <a:off x="5652120" y="3430710"/>
            <a:ext cx="729276" cy="284612"/>
            <a:chOff x="2731198" y="1265999"/>
            <a:chExt cx="729276" cy="284612"/>
          </a:xfrm>
        </p:grpSpPr>
        <p:grpSp>
          <p:nvGrpSpPr>
            <p:cNvPr id="61" name="Groupe 60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63" name="Triangle isocèle 62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Forme libre 63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2" name="Connecteur droit 61"/>
            <p:cNvCxnSpPr>
              <a:stCxn id="64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onnecteur droit avec flèche 65"/>
          <p:cNvCxnSpPr/>
          <p:nvPr/>
        </p:nvCxnSpPr>
        <p:spPr>
          <a:xfrm flipH="1" flipV="1">
            <a:off x="6016758" y="3423399"/>
            <a:ext cx="131034" cy="731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3001778" y="3429150"/>
            <a:ext cx="122904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/>
          <p:cNvCxnSpPr/>
          <p:nvPr/>
        </p:nvCxnSpPr>
        <p:spPr>
          <a:xfrm>
            <a:off x="3347864" y="2708920"/>
            <a:ext cx="1224137" cy="719502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5063540" y="2204864"/>
                <a:ext cx="27372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540" y="2204864"/>
                <a:ext cx="273728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5518435" y="2645285"/>
                <a:ext cx="2519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435" y="2645285"/>
                <a:ext cx="251992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4375706" y="2032613"/>
                <a:ext cx="2968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𝑰𝑰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706" y="2032613"/>
                <a:ext cx="296876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/>
          <p:cNvCxnSpPr>
            <a:endCxn id="36" idx="1"/>
          </p:cNvCxnSpPr>
          <p:nvPr/>
        </p:nvCxnSpPr>
        <p:spPr>
          <a:xfrm flipH="1">
            <a:off x="4552174" y="2276872"/>
            <a:ext cx="811914" cy="1167715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>
            <a:off x="4501702" y="2827239"/>
            <a:ext cx="772771" cy="693517"/>
            <a:chOff x="1122092" y="338145"/>
            <a:chExt cx="772771" cy="693517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Ellipse 34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3" name="Arc 52"/>
          <p:cNvSpPr/>
          <p:nvPr/>
        </p:nvSpPr>
        <p:spPr>
          <a:xfrm>
            <a:off x="3765177" y="2708920"/>
            <a:ext cx="1598832" cy="1598834"/>
          </a:xfrm>
          <a:prstGeom prst="arc">
            <a:avLst>
              <a:gd name="adj1" fmla="val 18103229"/>
              <a:gd name="adj2" fmla="val 21234869"/>
            </a:avLst>
          </a:prstGeom>
          <a:noFill/>
          <a:ln w="12700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5195841" y="2948351"/>
                <a:ext cx="2678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841" y="2948351"/>
                <a:ext cx="267830" cy="2154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e 54"/>
          <p:cNvGrpSpPr/>
          <p:nvPr/>
        </p:nvGrpSpPr>
        <p:grpSpPr>
          <a:xfrm rot="18287750">
            <a:off x="4935303" y="1490340"/>
            <a:ext cx="748152" cy="810176"/>
            <a:chOff x="1122092" y="264797"/>
            <a:chExt cx="748152" cy="810176"/>
          </a:xfrm>
        </p:grpSpPr>
        <p:cxnSp>
          <p:nvCxnSpPr>
            <p:cNvPr id="56" name="Connecteur droit avec flèche 55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/>
                <p:cNvSpPr txBox="1"/>
                <p:nvPr/>
              </p:nvSpPr>
              <p:spPr>
                <a:xfrm rot="3312250">
                  <a:off x="1611487" y="816217"/>
                  <a:ext cx="30206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1" name="ZoneTexte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12250">
                  <a:off x="1611487" y="816217"/>
                  <a:ext cx="302069" cy="21544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/>
                <p:cNvSpPr txBox="1"/>
                <p:nvPr/>
              </p:nvSpPr>
              <p:spPr>
                <a:xfrm rot="3312250">
                  <a:off x="1158124" y="312022"/>
                  <a:ext cx="30989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3" name="ZoneTexte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12250">
                  <a:off x="1158124" y="312022"/>
                  <a:ext cx="309893" cy="21544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Ellipse 73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Ellipse 74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Forme libre 2"/>
          <p:cNvSpPr/>
          <p:nvPr/>
        </p:nvSpPr>
        <p:spPr>
          <a:xfrm rot="1269498">
            <a:off x="5372375" y="2050847"/>
            <a:ext cx="153383" cy="394917"/>
          </a:xfrm>
          <a:custGeom>
            <a:avLst/>
            <a:gdLst>
              <a:gd name="connsiteX0" fmla="*/ 261937 w 265676"/>
              <a:gd name="connsiteY0" fmla="*/ 0 h 404812"/>
              <a:gd name="connsiteX1" fmla="*/ 238125 w 265676"/>
              <a:gd name="connsiteY1" fmla="*/ 180975 h 404812"/>
              <a:gd name="connsiteX2" fmla="*/ 57150 w 265676"/>
              <a:gd name="connsiteY2" fmla="*/ 204787 h 404812"/>
              <a:gd name="connsiteX3" fmla="*/ 0 w 265676"/>
              <a:gd name="connsiteY3" fmla="*/ 404812 h 404812"/>
              <a:gd name="connsiteX0" fmla="*/ 261937 w 294091"/>
              <a:gd name="connsiteY0" fmla="*/ 0 h 404812"/>
              <a:gd name="connsiteX1" fmla="*/ 282118 w 294091"/>
              <a:gd name="connsiteY1" fmla="*/ 131587 h 404812"/>
              <a:gd name="connsiteX2" fmla="*/ 57150 w 294091"/>
              <a:gd name="connsiteY2" fmla="*/ 204787 h 404812"/>
              <a:gd name="connsiteX3" fmla="*/ 0 w 294091"/>
              <a:gd name="connsiteY3" fmla="*/ 404812 h 404812"/>
              <a:gd name="connsiteX0" fmla="*/ 261937 w 296170"/>
              <a:gd name="connsiteY0" fmla="*/ 0 h 404812"/>
              <a:gd name="connsiteX1" fmla="*/ 282118 w 296170"/>
              <a:gd name="connsiteY1" fmla="*/ 131587 h 404812"/>
              <a:gd name="connsiteX2" fmla="*/ 27892 w 296170"/>
              <a:gd name="connsiteY2" fmla="*/ 262497 h 404812"/>
              <a:gd name="connsiteX3" fmla="*/ 0 w 296170"/>
              <a:gd name="connsiteY3" fmla="*/ 404812 h 404812"/>
              <a:gd name="connsiteX0" fmla="*/ 275820 w 310053"/>
              <a:gd name="connsiteY0" fmla="*/ 0 h 404812"/>
              <a:gd name="connsiteX1" fmla="*/ 296001 w 310053"/>
              <a:gd name="connsiteY1" fmla="*/ 131587 h 404812"/>
              <a:gd name="connsiteX2" fmla="*/ 41775 w 310053"/>
              <a:gd name="connsiteY2" fmla="*/ 262497 h 404812"/>
              <a:gd name="connsiteX3" fmla="*/ 13883 w 310053"/>
              <a:gd name="connsiteY3" fmla="*/ 404812 h 404812"/>
              <a:gd name="connsiteX0" fmla="*/ 275820 w 336276"/>
              <a:gd name="connsiteY0" fmla="*/ 0 h 404812"/>
              <a:gd name="connsiteX1" fmla="*/ 296001 w 336276"/>
              <a:gd name="connsiteY1" fmla="*/ 131587 h 404812"/>
              <a:gd name="connsiteX2" fmla="*/ 41775 w 336276"/>
              <a:gd name="connsiteY2" fmla="*/ 262497 h 404812"/>
              <a:gd name="connsiteX3" fmla="*/ 13883 w 336276"/>
              <a:gd name="connsiteY3" fmla="*/ 404812 h 404812"/>
              <a:gd name="connsiteX0" fmla="*/ 275820 w 275820"/>
              <a:gd name="connsiteY0" fmla="*/ 0 h 404812"/>
              <a:gd name="connsiteX1" fmla="*/ 41775 w 275820"/>
              <a:gd name="connsiteY1" fmla="*/ 262497 h 404812"/>
              <a:gd name="connsiteX2" fmla="*/ 13883 w 275820"/>
              <a:gd name="connsiteY2" fmla="*/ 404812 h 404812"/>
              <a:gd name="connsiteX0" fmla="*/ 261937 w 261937"/>
              <a:gd name="connsiteY0" fmla="*/ 0 h 404812"/>
              <a:gd name="connsiteX1" fmla="*/ 0 w 261937"/>
              <a:gd name="connsiteY1" fmla="*/ 404812 h 404812"/>
              <a:gd name="connsiteX0" fmla="*/ 261937 w 308262"/>
              <a:gd name="connsiteY0" fmla="*/ 0 h 404812"/>
              <a:gd name="connsiteX1" fmla="*/ 0 w 308262"/>
              <a:gd name="connsiteY1" fmla="*/ 404812 h 404812"/>
              <a:gd name="connsiteX0" fmla="*/ 298375 w 328048"/>
              <a:gd name="connsiteY0" fmla="*/ 0 h 404812"/>
              <a:gd name="connsiteX1" fmla="*/ 36438 w 328048"/>
              <a:gd name="connsiteY1" fmla="*/ 404812 h 40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8048" h="404812">
                <a:moveTo>
                  <a:pt x="298375" y="0"/>
                </a:moveTo>
                <a:cubicBezTo>
                  <a:pt x="467989" y="182203"/>
                  <a:pt x="-153283" y="207878"/>
                  <a:pt x="36438" y="404812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5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c 64"/>
          <p:cNvSpPr/>
          <p:nvPr/>
        </p:nvSpPr>
        <p:spPr>
          <a:xfrm>
            <a:off x="2993044" y="1905687"/>
            <a:ext cx="3154748" cy="3154746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/>
          <p:cNvSpPr/>
          <p:nvPr/>
        </p:nvSpPr>
        <p:spPr>
          <a:xfrm>
            <a:off x="3124079" y="2036477"/>
            <a:ext cx="2892679" cy="2892679"/>
          </a:xfrm>
          <a:prstGeom prst="arc">
            <a:avLst>
              <a:gd name="adj1" fmla="val 10899275"/>
              <a:gd name="adj2" fmla="val 21497818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079" y="3297841"/>
                <a:ext cx="27385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569" y="3182865"/>
                <a:ext cx="258532" cy="215444"/>
              </a:xfrm>
              <a:prstGeom prst="rect">
                <a:avLst/>
              </a:prstGeom>
              <a:blipFill rotWithShape="1">
                <a:blip r:embed="rId3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/>
          <p:cNvGrpSpPr/>
          <p:nvPr/>
        </p:nvGrpSpPr>
        <p:grpSpPr>
          <a:xfrm>
            <a:off x="2759441" y="3429000"/>
            <a:ext cx="729276" cy="284612"/>
            <a:chOff x="2731198" y="1265999"/>
            <a:chExt cx="729276" cy="284612"/>
          </a:xfrm>
        </p:grpSpPr>
        <p:grpSp>
          <p:nvGrpSpPr>
            <p:cNvPr id="48" name="Groupe 47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58" name="Triangle isocèle 57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Forme libre 58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49" name="Connecteur droit 48"/>
            <p:cNvCxnSpPr>
              <a:stCxn id="59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e 59"/>
          <p:cNvGrpSpPr/>
          <p:nvPr/>
        </p:nvGrpSpPr>
        <p:grpSpPr>
          <a:xfrm>
            <a:off x="5652120" y="3430710"/>
            <a:ext cx="729276" cy="284612"/>
            <a:chOff x="2731198" y="1265999"/>
            <a:chExt cx="729276" cy="284612"/>
          </a:xfrm>
        </p:grpSpPr>
        <p:grpSp>
          <p:nvGrpSpPr>
            <p:cNvPr id="61" name="Groupe 60"/>
            <p:cNvGrpSpPr/>
            <p:nvPr/>
          </p:nvGrpSpPr>
          <p:grpSpPr>
            <a:xfrm>
              <a:off x="2731198" y="1265999"/>
              <a:ext cx="729276" cy="284612"/>
              <a:chOff x="2731198" y="1265999"/>
              <a:chExt cx="729276" cy="284612"/>
            </a:xfrm>
          </p:grpSpPr>
          <p:sp>
            <p:nvSpPr>
              <p:cNvPr id="63" name="Triangle isocèle 62"/>
              <p:cNvSpPr/>
              <p:nvPr/>
            </p:nvSpPr>
            <p:spPr>
              <a:xfrm>
                <a:off x="2987824" y="1265999"/>
                <a:ext cx="216024" cy="144016"/>
              </a:xfrm>
              <a:prstGeom prst="triangl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Forme libre 63"/>
              <p:cNvSpPr/>
              <p:nvPr/>
            </p:nvSpPr>
            <p:spPr>
              <a:xfrm>
                <a:off x="2731198" y="1410015"/>
                <a:ext cx="729276" cy="140596"/>
              </a:xfrm>
              <a:custGeom>
                <a:avLst/>
                <a:gdLst>
                  <a:gd name="connsiteX0" fmla="*/ 0 w 729276"/>
                  <a:gd name="connsiteY0" fmla="*/ 0 h 152951"/>
                  <a:gd name="connsiteX1" fmla="*/ 168294 w 729276"/>
                  <a:gd name="connsiteY1" fmla="*/ 134635 h 152951"/>
                  <a:gd name="connsiteX2" fmla="*/ 381467 w 729276"/>
                  <a:gd name="connsiteY2" fmla="*/ 84147 h 152951"/>
                  <a:gd name="connsiteX3" fmla="*/ 594640 w 729276"/>
                  <a:gd name="connsiteY3" fmla="*/ 151465 h 152951"/>
                  <a:gd name="connsiteX4" fmla="*/ 729276 w 729276"/>
                  <a:gd name="connsiteY4" fmla="*/ 5610 h 152951"/>
                  <a:gd name="connsiteX0" fmla="*/ 0 w 732876"/>
                  <a:gd name="connsiteY0" fmla="*/ 7459 h 160523"/>
                  <a:gd name="connsiteX1" fmla="*/ 168294 w 732876"/>
                  <a:gd name="connsiteY1" fmla="*/ 142094 h 160523"/>
                  <a:gd name="connsiteX2" fmla="*/ 381467 w 732876"/>
                  <a:gd name="connsiteY2" fmla="*/ 91606 h 160523"/>
                  <a:gd name="connsiteX3" fmla="*/ 594640 w 732876"/>
                  <a:gd name="connsiteY3" fmla="*/ 158924 h 160523"/>
                  <a:gd name="connsiteX4" fmla="*/ 719996 w 732876"/>
                  <a:gd name="connsiteY4" fmla="*/ 9693 h 160523"/>
                  <a:gd name="connsiteX5" fmla="*/ 729276 w 732876"/>
                  <a:gd name="connsiteY5" fmla="*/ 13069 h 160523"/>
                  <a:gd name="connsiteX0" fmla="*/ 0 w 732876"/>
                  <a:gd name="connsiteY0" fmla="*/ 7459 h 144116"/>
                  <a:gd name="connsiteX1" fmla="*/ 168294 w 732876"/>
                  <a:gd name="connsiteY1" fmla="*/ 142094 h 144116"/>
                  <a:gd name="connsiteX2" fmla="*/ 381467 w 732876"/>
                  <a:gd name="connsiteY2" fmla="*/ 91606 h 144116"/>
                  <a:gd name="connsiteX3" fmla="*/ 589488 w 732876"/>
                  <a:gd name="connsiteY3" fmla="*/ 135742 h 144116"/>
                  <a:gd name="connsiteX4" fmla="*/ 719996 w 732876"/>
                  <a:gd name="connsiteY4" fmla="*/ 9693 h 144116"/>
                  <a:gd name="connsiteX5" fmla="*/ 729276 w 732876"/>
                  <a:gd name="connsiteY5" fmla="*/ 13069 h 144116"/>
                  <a:gd name="connsiteX0" fmla="*/ 0 w 731506"/>
                  <a:gd name="connsiteY0" fmla="*/ 0 h 136657"/>
                  <a:gd name="connsiteX1" fmla="*/ 168294 w 731506"/>
                  <a:gd name="connsiteY1" fmla="*/ 134635 h 136657"/>
                  <a:gd name="connsiteX2" fmla="*/ 381467 w 731506"/>
                  <a:gd name="connsiteY2" fmla="*/ 84147 h 136657"/>
                  <a:gd name="connsiteX3" fmla="*/ 589488 w 731506"/>
                  <a:gd name="connsiteY3" fmla="*/ 128283 h 136657"/>
                  <a:gd name="connsiteX4" fmla="*/ 717420 w 731506"/>
                  <a:gd name="connsiteY4" fmla="*/ 35719 h 136657"/>
                  <a:gd name="connsiteX5" fmla="*/ 729276 w 73150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631695 w 729276"/>
                  <a:gd name="connsiteY4" fmla="*/ 59532 h 136657"/>
                  <a:gd name="connsiteX5" fmla="*/ 729276 w 729276"/>
                  <a:gd name="connsiteY5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36657"/>
                  <a:gd name="connsiteX1" fmla="*/ 168294 w 729276"/>
                  <a:gd name="connsiteY1" fmla="*/ 134635 h 136657"/>
                  <a:gd name="connsiteX2" fmla="*/ 381467 w 729276"/>
                  <a:gd name="connsiteY2" fmla="*/ 84147 h 136657"/>
                  <a:gd name="connsiteX3" fmla="*/ 589488 w 729276"/>
                  <a:gd name="connsiteY3" fmla="*/ 128283 h 136657"/>
                  <a:gd name="connsiteX4" fmla="*/ 729276 w 729276"/>
                  <a:gd name="connsiteY4" fmla="*/ 5610 h 136657"/>
                  <a:gd name="connsiteX0" fmla="*/ 0 w 729276"/>
                  <a:gd name="connsiteY0" fmla="*/ 0 h 141857"/>
                  <a:gd name="connsiteX1" fmla="*/ 168294 w 729276"/>
                  <a:gd name="connsiteY1" fmla="*/ 134635 h 141857"/>
                  <a:gd name="connsiteX2" fmla="*/ 381467 w 729276"/>
                  <a:gd name="connsiteY2" fmla="*/ 84147 h 141857"/>
                  <a:gd name="connsiteX3" fmla="*/ 577581 w 729276"/>
                  <a:gd name="connsiteY3" fmla="*/ 140189 h 141857"/>
                  <a:gd name="connsiteX4" fmla="*/ 729276 w 729276"/>
                  <a:gd name="connsiteY4" fmla="*/ 5610 h 141857"/>
                  <a:gd name="connsiteX0" fmla="*/ 0 w 729276"/>
                  <a:gd name="connsiteY0" fmla="*/ 0 h 140596"/>
                  <a:gd name="connsiteX1" fmla="*/ 168294 w 729276"/>
                  <a:gd name="connsiteY1" fmla="*/ 134635 h 140596"/>
                  <a:gd name="connsiteX2" fmla="*/ 381467 w 729276"/>
                  <a:gd name="connsiteY2" fmla="*/ 84147 h 140596"/>
                  <a:gd name="connsiteX3" fmla="*/ 577581 w 729276"/>
                  <a:gd name="connsiteY3" fmla="*/ 140189 h 140596"/>
                  <a:gd name="connsiteX4" fmla="*/ 729276 w 729276"/>
                  <a:gd name="connsiteY4" fmla="*/ 5610 h 14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9276" h="140596">
                    <a:moveTo>
                      <a:pt x="0" y="0"/>
                    </a:moveTo>
                    <a:cubicBezTo>
                      <a:pt x="52358" y="60305"/>
                      <a:pt x="104716" y="120611"/>
                      <a:pt x="168294" y="134635"/>
                    </a:cubicBezTo>
                    <a:cubicBezTo>
                      <a:pt x="231872" y="148659"/>
                      <a:pt x="313253" y="83221"/>
                      <a:pt x="381467" y="84147"/>
                    </a:cubicBezTo>
                    <a:cubicBezTo>
                      <a:pt x="449681" y="85073"/>
                      <a:pt x="526757" y="146134"/>
                      <a:pt x="577581" y="140189"/>
                    </a:cubicBezTo>
                    <a:cubicBezTo>
                      <a:pt x="628405" y="134244"/>
                      <a:pt x="673961" y="78792"/>
                      <a:pt x="729276" y="5610"/>
                    </a:cubicBezTo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2" name="Connecteur droit 61"/>
            <p:cNvCxnSpPr>
              <a:stCxn id="64" idx="0"/>
            </p:cNvCxnSpPr>
            <p:nvPr/>
          </p:nvCxnSpPr>
          <p:spPr>
            <a:xfrm>
              <a:off x="2731198" y="1410015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Connecteur droit avec flèche 65"/>
          <p:cNvCxnSpPr/>
          <p:nvPr/>
        </p:nvCxnSpPr>
        <p:spPr>
          <a:xfrm flipH="1" flipV="1">
            <a:off x="6016758" y="3423399"/>
            <a:ext cx="131034" cy="7311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3001778" y="3429150"/>
            <a:ext cx="122904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087" y="3305312"/>
                <a:ext cx="277192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96" y="3215266"/>
                <a:ext cx="278538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/>
          <p:cNvCxnSpPr/>
          <p:nvPr/>
        </p:nvCxnSpPr>
        <p:spPr>
          <a:xfrm>
            <a:off x="3347864" y="2708920"/>
            <a:ext cx="1224137" cy="719502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655" y="2859561"/>
                <a:ext cx="275845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5063540" y="2204864"/>
                <a:ext cx="27372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540" y="2204864"/>
                <a:ext cx="273728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5489233" y="2537563"/>
                <a:ext cx="2519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233" y="2537563"/>
                <a:ext cx="251992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4375706" y="2032613"/>
                <a:ext cx="2968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𝑰𝑰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706" y="2032613"/>
                <a:ext cx="296876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/>
          <p:cNvCxnSpPr>
            <a:endCxn id="36" idx="1"/>
          </p:cNvCxnSpPr>
          <p:nvPr/>
        </p:nvCxnSpPr>
        <p:spPr>
          <a:xfrm flipH="1">
            <a:off x="4552174" y="2276872"/>
            <a:ext cx="811914" cy="1167715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>
            <a:off x="4501702" y="2827239"/>
            <a:ext cx="772771" cy="693517"/>
            <a:chOff x="1122092" y="338145"/>
            <a:chExt cx="772771" cy="693517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Ellipse 34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3" name="Arc 52"/>
          <p:cNvSpPr/>
          <p:nvPr/>
        </p:nvSpPr>
        <p:spPr>
          <a:xfrm>
            <a:off x="3765177" y="2637475"/>
            <a:ext cx="1598832" cy="1598834"/>
          </a:xfrm>
          <a:prstGeom prst="arc">
            <a:avLst>
              <a:gd name="adj1" fmla="val 18327084"/>
              <a:gd name="adj2" fmla="val 21522778"/>
            </a:avLst>
          </a:prstGeom>
          <a:noFill/>
          <a:ln w="12700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5111178" y="2747440"/>
                <a:ext cx="2678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178" y="2747440"/>
                <a:ext cx="267830" cy="2154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e 54"/>
          <p:cNvGrpSpPr/>
          <p:nvPr/>
        </p:nvGrpSpPr>
        <p:grpSpPr>
          <a:xfrm rot="18287750">
            <a:off x="4873716" y="1522540"/>
            <a:ext cx="826574" cy="810176"/>
            <a:chOff x="1043670" y="264797"/>
            <a:chExt cx="826574" cy="810176"/>
          </a:xfrm>
        </p:grpSpPr>
        <p:cxnSp>
          <p:nvCxnSpPr>
            <p:cNvPr id="56" name="Connecteur droit avec flèche 55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/>
            <p:nvPr/>
          </p:nvCxnSpPr>
          <p:spPr>
            <a:xfrm rot="3312250" flipH="1" flipV="1">
              <a:off x="979985" y="540074"/>
              <a:ext cx="417486" cy="29011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/>
                <p:cNvSpPr txBox="1"/>
                <p:nvPr/>
              </p:nvSpPr>
              <p:spPr>
                <a:xfrm rot="3312250">
                  <a:off x="1611487" y="816217"/>
                  <a:ext cx="30206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1" name="ZoneTexte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12250">
                  <a:off x="1611487" y="816217"/>
                  <a:ext cx="302069" cy="21544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/>
                <p:cNvSpPr txBox="1"/>
                <p:nvPr/>
              </p:nvSpPr>
              <p:spPr>
                <a:xfrm rot="3312250">
                  <a:off x="1158124" y="312022"/>
                  <a:ext cx="30989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3" name="ZoneTexte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12250">
                  <a:off x="1158124" y="312022"/>
                  <a:ext cx="309893" cy="21544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Ellipse 73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Ellipse 74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Forme libre 2"/>
          <p:cNvSpPr/>
          <p:nvPr/>
        </p:nvSpPr>
        <p:spPr>
          <a:xfrm rot="1269498">
            <a:off x="5372375" y="2050847"/>
            <a:ext cx="153383" cy="394917"/>
          </a:xfrm>
          <a:custGeom>
            <a:avLst/>
            <a:gdLst>
              <a:gd name="connsiteX0" fmla="*/ 261937 w 265676"/>
              <a:gd name="connsiteY0" fmla="*/ 0 h 404812"/>
              <a:gd name="connsiteX1" fmla="*/ 238125 w 265676"/>
              <a:gd name="connsiteY1" fmla="*/ 180975 h 404812"/>
              <a:gd name="connsiteX2" fmla="*/ 57150 w 265676"/>
              <a:gd name="connsiteY2" fmla="*/ 204787 h 404812"/>
              <a:gd name="connsiteX3" fmla="*/ 0 w 265676"/>
              <a:gd name="connsiteY3" fmla="*/ 404812 h 404812"/>
              <a:gd name="connsiteX0" fmla="*/ 261937 w 294091"/>
              <a:gd name="connsiteY0" fmla="*/ 0 h 404812"/>
              <a:gd name="connsiteX1" fmla="*/ 282118 w 294091"/>
              <a:gd name="connsiteY1" fmla="*/ 131587 h 404812"/>
              <a:gd name="connsiteX2" fmla="*/ 57150 w 294091"/>
              <a:gd name="connsiteY2" fmla="*/ 204787 h 404812"/>
              <a:gd name="connsiteX3" fmla="*/ 0 w 294091"/>
              <a:gd name="connsiteY3" fmla="*/ 404812 h 404812"/>
              <a:gd name="connsiteX0" fmla="*/ 261937 w 296170"/>
              <a:gd name="connsiteY0" fmla="*/ 0 h 404812"/>
              <a:gd name="connsiteX1" fmla="*/ 282118 w 296170"/>
              <a:gd name="connsiteY1" fmla="*/ 131587 h 404812"/>
              <a:gd name="connsiteX2" fmla="*/ 27892 w 296170"/>
              <a:gd name="connsiteY2" fmla="*/ 262497 h 404812"/>
              <a:gd name="connsiteX3" fmla="*/ 0 w 296170"/>
              <a:gd name="connsiteY3" fmla="*/ 404812 h 404812"/>
              <a:gd name="connsiteX0" fmla="*/ 275820 w 310053"/>
              <a:gd name="connsiteY0" fmla="*/ 0 h 404812"/>
              <a:gd name="connsiteX1" fmla="*/ 296001 w 310053"/>
              <a:gd name="connsiteY1" fmla="*/ 131587 h 404812"/>
              <a:gd name="connsiteX2" fmla="*/ 41775 w 310053"/>
              <a:gd name="connsiteY2" fmla="*/ 262497 h 404812"/>
              <a:gd name="connsiteX3" fmla="*/ 13883 w 310053"/>
              <a:gd name="connsiteY3" fmla="*/ 404812 h 404812"/>
              <a:gd name="connsiteX0" fmla="*/ 275820 w 336276"/>
              <a:gd name="connsiteY0" fmla="*/ 0 h 404812"/>
              <a:gd name="connsiteX1" fmla="*/ 296001 w 336276"/>
              <a:gd name="connsiteY1" fmla="*/ 131587 h 404812"/>
              <a:gd name="connsiteX2" fmla="*/ 41775 w 336276"/>
              <a:gd name="connsiteY2" fmla="*/ 262497 h 404812"/>
              <a:gd name="connsiteX3" fmla="*/ 13883 w 336276"/>
              <a:gd name="connsiteY3" fmla="*/ 404812 h 404812"/>
              <a:gd name="connsiteX0" fmla="*/ 275820 w 275820"/>
              <a:gd name="connsiteY0" fmla="*/ 0 h 404812"/>
              <a:gd name="connsiteX1" fmla="*/ 41775 w 275820"/>
              <a:gd name="connsiteY1" fmla="*/ 262497 h 404812"/>
              <a:gd name="connsiteX2" fmla="*/ 13883 w 275820"/>
              <a:gd name="connsiteY2" fmla="*/ 404812 h 404812"/>
              <a:gd name="connsiteX0" fmla="*/ 261937 w 261937"/>
              <a:gd name="connsiteY0" fmla="*/ 0 h 404812"/>
              <a:gd name="connsiteX1" fmla="*/ 0 w 261937"/>
              <a:gd name="connsiteY1" fmla="*/ 404812 h 404812"/>
              <a:gd name="connsiteX0" fmla="*/ 261937 w 308262"/>
              <a:gd name="connsiteY0" fmla="*/ 0 h 404812"/>
              <a:gd name="connsiteX1" fmla="*/ 0 w 308262"/>
              <a:gd name="connsiteY1" fmla="*/ 404812 h 404812"/>
              <a:gd name="connsiteX0" fmla="*/ 298375 w 328048"/>
              <a:gd name="connsiteY0" fmla="*/ 0 h 404812"/>
              <a:gd name="connsiteX1" fmla="*/ 36438 w 328048"/>
              <a:gd name="connsiteY1" fmla="*/ 404812 h 40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8048" h="404812">
                <a:moveTo>
                  <a:pt x="298375" y="0"/>
                </a:moveTo>
                <a:cubicBezTo>
                  <a:pt x="467989" y="182203"/>
                  <a:pt x="-153283" y="207878"/>
                  <a:pt x="36438" y="404812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avec flèche 51"/>
          <p:cNvCxnSpPr>
            <a:stCxn id="36" idx="7"/>
          </p:cNvCxnSpPr>
          <p:nvPr/>
        </p:nvCxnSpPr>
        <p:spPr>
          <a:xfrm flipV="1">
            <a:off x="4584502" y="2842397"/>
            <a:ext cx="1236534" cy="60219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5472061" y="2753007"/>
                <a:ext cx="2690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061" y="2753007"/>
                <a:ext cx="269048" cy="21544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/>
          <p:cNvSpPr/>
          <p:nvPr/>
        </p:nvSpPr>
        <p:spPr>
          <a:xfrm>
            <a:off x="3617711" y="2321736"/>
            <a:ext cx="2052290" cy="2052292"/>
          </a:xfrm>
          <a:prstGeom prst="arc">
            <a:avLst>
              <a:gd name="adj1" fmla="val 20483026"/>
              <a:gd name="adj2" fmla="val 142440"/>
            </a:avLst>
          </a:prstGeom>
          <a:noFill/>
          <a:ln w="12700">
            <a:solidFill>
              <a:schemeClr val="accent5">
                <a:lumMod val="50000"/>
              </a:schemeClr>
            </a:solidFill>
            <a:prstDash val="sysDash"/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5591860" y="3112006"/>
                <a:ext cx="27110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60" y="3112006"/>
                <a:ext cx="271100" cy="21544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e 68"/>
          <p:cNvGrpSpPr/>
          <p:nvPr/>
        </p:nvGrpSpPr>
        <p:grpSpPr>
          <a:xfrm>
            <a:off x="3124682" y="1342959"/>
            <a:ext cx="772771" cy="693517"/>
            <a:chOff x="1122092" y="338145"/>
            <a:chExt cx="772771" cy="693517"/>
          </a:xfrm>
        </p:grpSpPr>
        <p:cxnSp>
          <p:nvCxnSpPr>
            <p:cNvPr id="72" name="Connecteur droit avec flèche 71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Ellipse 78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Ellipse 79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1" name="Groupe 80"/>
          <p:cNvGrpSpPr/>
          <p:nvPr/>
        </p:nvGrpSpPr>
        <p:grpSpPr>
          <a:xfrm rot="20661759">
            <a:off x="2964578" y="1232458"/>
            <a:ext cx="869886" cy="738980"/>
            <a:chOff x="1043670" y="292682"/>
            <a:chExt cx="869886" cy="738980"/>
          </a:xfrm>
        </p:grpSpPr>
        <p:cxnSp>
          <p:nvCxnSpPr>
            <p:cNvPr id="82" name="Connecteur droit avec flèche 81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/>
            <p:cNvCxnSpPr/>
            <p:nvPr/>
          </p:nvCxnSpPr>
          <p:spPr>
            <a:xfrm rot="3312250" flipH="1" flipV="1">
              <a:off x="979985" y="540074"/>
              <a:ext cx="417486" cy="29011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/>
                <p:cNvSpPr txBox="1"/>
                <p:nvPr/>
              </p:nvSpPr>
              <p:spPr>
                <a:xfrm rot="938241">
                  <a:off x="1611487" y="816218"/>
                  <a:ext cx="30206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84" name="ZoneTexte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38241">
                  <a:off x="1611487" y="816218"/>
                  <a:ext cx="302069" cy="215444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/>
                <p:cNvSpPr txBox="1"/>
                <p:nvPr/>
              </p:nvSpPr>
              <p:spPr>
                <a:xfrm rot="938241">
                  <a:off x="1089028" y="292682"/>
                  <a:ext cx="30989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85" name="ZoneTexte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38241">
                  <a:off x="1089028" y="292682"/>
                  <a:ext cx="309893" cy="215444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3324616" y="1670001"/>
                <a:ext cx="2678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616" y="1670001"/>
                <a:ext cx="267830" cy="2154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Arc 89"/>
          <p:cNvSpPr/>
          <p:nvPr/>
        </p:nvSpPr>
        <p:spPr>
          <a:xfrm>
            <a:off x="2851684" y="1605588"/>
            <a:ext cx="684776" cy="684776"/>
          </a:xfrm>
          <a:prstGeom prst="arc">
            <a:avLst>
              <a:gd name="adj1" fmla="val 20659973"/>
              <a:gd name="adj2" fmla="val 21412437"/>
            </a:avLst>
          </a:prstGeom>
          <a:noFill/>
          <a:ln w="12700">
            <a:solidFill>
              <a:schemeClr val="accent5">
                <a:lumMod val="50000"/>
              </a:schemeClr>
            </a:solidFill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/>
          <p:cNvGrpSpPr/>
          <p:nvPr/>
        </p:nvGrpSpPr>
        <p:grpSpPr>
          <a:xfrm>
            <a:off x="4139952" y="1881118"/>
            <a:ext cx="2090481" cy="1646868"/>
            <a:chOff x="762972" y="-599817"/>
            <a:chExt cx="2090481" cy="1646868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1192196" y="939329"/>
              <a:ext cx="144298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V="1">
              <a:off x="1188729" y="-492095"/>
              <a:ext cx="0" cy="14264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/>
                <p:cNvSpPr txBox="1"/>
                <p:nvPr/>
              </p:nvSpPr>
              <p:spPr>
                <a:xfrm>
                  <a:off x="2588765" y="831607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3" name="ZoneTexte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8765" y="831607"/>
                  <a:ext cx="264688" cy="21544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/>
                <p:cNvSpPr txBox="1"/>
                <p:nvPr/>
              </p:nvSpPr>
              <p:spPr>
                <a:xfrm>
                  <a:off x="1146489" y="-498924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4" name="ZoneTexte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-498924"/>
                  <a:ext cx="266547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Ellipse 34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2513464" y="444589"/>
                  <a:ext cx="30206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𝑟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464" y="444589"/>
                  <a:ext cx="302069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762972" y="-599817"/>
                  <a:ext cx="30989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FR" sz="800" b="0" i="1" smtClean="0">
                                    <a:latin typeface="Cambria Math"/>
                                  </a:rPr>
                                  <m:t>𝜃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72" y="-599817"/>
                  <a:ext cx="309892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Arc 52"/>
          <p:cNvSpPr/>
          <p:nvPr/>
        </p:nvSpPr>
        <p:spPr>
          <a:xfrm>
            <a:off x="3333050" y="2197455"/>
            <a:ext cx="2463086" cy="2463090"/>
          </a:xfrm>
          <a:prstGeom prst="arc">
            <a:avLst>
              <a:gd name="adj1" fmla="val 20718230"/>
              <a:gd name="adj2" fmla="val 21498688"/>
            </a:avLst>
          </a:prstGeom>
          <a:noFill/>
          <a:ln w="12700">
            <a:solidFill>
              <a:schemeClr val="accent5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5796136" y="3163795"/>
                <a:ext cx="26783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163795"/>
                <a:ext cx="267830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e 46"/>
          <p:cNvGrpSpPr/>
          <p:nvPr/>
        </p:nvGrpSpPr>
        <p:grpSpPr>
          <a:xfrm rot="20700000">
            <a:off x="4358634" y="1835633"/>
            <a:ext cx="1446451" cy="1431424"/>
            <a:chOff x="1188729" y="-492095"/>
            <a:chExt cx="1446451" cy="1431424"/>
          </a:xfrm>
        </p:grpSpPr>
        <p:cxnSp>
          <p:nvCxnSpPr>
            <p:cNvPr id="50" name="Connecteur droit avec flèche 49"/>
            <p:cNvCxnSpPr/>
            <p:nvPr/>
          </p:nvCxnSpPr>
          <p:spPr>
            <a:xfrm>
              <a:off x="1192196" y="939329"/>
              <a:ext cx="144298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/>
            <p:nvPr/>
          </p:nvCxnSpPr>
          <p:spPr>
            <a:xfrm flipV="1">
              <a:off x="1188729" y="-492095"/>
              <a:ext cx="0" cy="14264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36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llipse 44"/>
          <p:cNvSpPr/>
          <p:nvPr/>
        </p:nvSpPr>
        <p:spPr>
          <a:xfrm>
            <a:off x="3851920" y="2708920"/>
            <a:ext cx="1440160" cy="14401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28" name="Groupe 27"/>
          <p:cNvGrpSpPr/>
          <p:nvPr/>
        </p:nvGrpSpPr>
        <p:grpSpPr>
          <a:xfrm>
            <a:off x="3995936" y="2824495"/>
            <a:ext cx="902284" cy="712567"/>
            <a:chOff x="617769" y="338145"/>
            <a:chExt cx="902284" cy="712567"/>
          </a:xfrm>
        </p:grpSpPr>
        <p:cxnSp>
          <p:nvCxnSpPr>
            <p:cNvPr id="29" name="Connecteur droit avec flèche 28"/>
            <p:cNvCxnSpPr/>
            <p:nvPr/>
          </p:nvCxnSpPr>
          <p:spPr>
            <a:xfrm flipH="1">
              <a:off x="689777" y="939329"/>
              <a:ext cx="502419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/>
                <p:cNvSpPr txBox="1"/>
                <p:nvPr/>
              </p:nvSpPr>
              <p:spPr>
                <a:xfrm>
                  <a:off x="617769" y="708482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1" name="ZoneTexte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69" y="708482"/>
                  <a:ext cx="258532" cy="21544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571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lipse 32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/>
                <p:cNvSpPr txBox="1"/>
                <p:nvPr/>
              </p:nvSpPr>
              <p:spPr>
                <a:xfrm>
                  <a:off x="1255365" y="83526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47" name="ZoneTexte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365" y="835268"/>
                  <a:ext cx="264688" cy="21544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Ellipse 47"/>
          <p:cNvSpPr/>
          <p:nvPr/>
        </p:nvSpPr>
        <p:spPr>
          <a:xfrm>
            <a:off x="6012160" y="2705598"/>
            <a:ext cx="1440160" cy="144016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 flipV="1">
            <a:off x="6732240" y="2916656"/>
            <a:ext cx="0" cy="504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54" idx="6"/>
          </p:cNvCxnSpPr>
          <p:nvPr/>
        </p:nvCxnSpPr>
        <p:spPr>
          <a:xfrm>
            <a:off x="6793772" y="3422357"/>
            <a:ext cx="504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6503193" y="2837738"/>
                <a:ext cx="2585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193" y="2837738"/>
                <a:ext cx="258532" cy="215444"/>
              </a:xfrm>
              <a:prstGeom prst="rect">
                <a:avLst/>
              </a:prstGeom>
              <a:blipFill rotWithShape="1">
                <a:blip r:embed="rId13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7217711" y="3314720"/>
                <a:ext cx="26654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711" y="3314720"/>
                <a:ext cx="266547" cy="215444"/>
              </a:xfrm>
              <a:prstGeom prst="rect">
                <a:avLst/>
              </a:prstGeom>
              <a:blipFill rotWithShape="1">
                <a:blip r:embed="rId14"/>
                <a:stretch>
                  <a:fillRect t="-8571" r="-2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/>
          <p:cNvSpPr/>
          <p:nvPr/>
        </p:nvSpPr>
        <p:spPr>
          <a:xfrm>
            <a:off x="6660499" y="3355720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 flipV="1">
            <a:off x="6704275" y="3399497"/>
            <a:ext cx="45720" cy="45720"/>
          </a:xfrm>
          <a:prstGeom prst="ellipse">
            <a:avLst/>
          </a:prstGeom>
          <a:solidFill>
            <a:srgbClr val="C00000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6598259" y="3494102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259" y="3494102"/>
                <a:ext cx="264688" cy="215444"/>
              </a:xfrm>
              <a:prstGeom prst="rect">
                <a:avLst/>
              </a:prstGeom>
              <a:blipFill rotWithShape="1">
                <a:blip r:embed="rId15"/>
                <a:stretch>
                  <a:fillRect t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avec flèche 59"/>
          <p:cNvCxnSpPr>
            <a:stCxn id="55" idx="5"/>
          </p:cNvCxnSpPr>
          <p:nvPr/>
        </p:nvCxnSpPr>
        <p:spPr>
          <a:xfrm flipV="1">
            <a:off x="6743299" y="2780928"/>
            <a:ext cx="307969" cy="625265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/>
              <p:cNvSpPr txBox="1"/>
              <p:nvPr/>
            </p:nvSpPr>
            <p:spPr>
              <a:xfrm>
                <a:off x="6754922" y="2837738"/>
                <a:ext cx="2758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7" name="ZoneTexte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922" y="2837738"/>
                <a:ext cx="275845" cy="21544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6847196" y="3428565"/>
                <a:ext cx="26654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196" y="3428565"/>
                <a:ext cx="266547" cy="21544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/>
          <p:cNvCxnSpPr/>
          <p:nvPr/>
        </p:nvCxnSpPr>
        <p:spPr>
          <a:xfrm flipV="1">
            <a:off x="7051268" y="2713889"/>
            <a:ext cx="0" cy="1423579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7051268" y="3032788"/>
                <a:ext cx="878894" cy="2414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fr-FR" sz="8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sz="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8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fr-FR" sz="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268" y="3032788"/>
                <a:ext cx="878894" cy="241413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38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964862" y="882824"/>
            <a:ext cx="2161557" cy="3859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64276" y="1268760"/>
            <a:ext cx="233957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/>
          <p:cNvSpPr/>
          <p:nvPr/>
        </p:nvSpPr>
        <p:spPr>
          <a:xfrm>
            <a:off x="864276" y="1277144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iangle isocèle 6"/>
          <p:cNvSpPr/>
          <p:nvPr/>
        </p:nvSpPr>
        <p:spPr>
          <a:xfrm>
            <a:off x="3019230" y="1265999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607650" y="1421160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0"/>
          </p:cNvCxnSpPr>
          <p:nvPr/>
        </p:nvCxnSpPr>
        <p:spPr>
          <a:xfrm>
            <a:off x="607650" y="1421160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2762604" y="1410015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>
            <a:stCxn id="14" idx="0"/>
          </p:cNvCxnSpPr>
          <p:nvPr/>
        </p:nvCxnSpPr>
        <p:spPr>
          <a:xfrm>
            <a:off x="2762604" y="1410015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964862" y="1585843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3125490" y="1591708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72289" y="1839251"/>
            <a:ext cx="2154953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763688" y="1265999"/>
            <a:ext cx="0" cy="47976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978871" y="1683348"/>
            <a:ext cx="78481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214416" y="1499544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16" y="1499544"/>
                <a:ext cx="26468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1631987" y="1050555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987" y="1050555"/>
                <a:ext cx="275717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070672" y="1050555"/>
                <a:ext cx="28084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672" y="1050555"/>
                <a:ext cx="280846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/>
          <p:cNvGrpSpPr/>
          <p:nvPr/>
        </p:nvGrpSpPr>
        <p:grpSpPr>
          <a:xfrm>
            <a:off x="192091" y="667381"/>
            <a:ext cx="635493" cy="667820"/>
            <a:chOff x="1122092" y="338145"/>
            <a:chExt cx="635493" cy="6678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cteur droit avec flèche 32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/>
                <p:cNvSpPr txBox="1"/>
                <p:nvPr/>
              </p:nvSpPr>
              <p:spPr>
                <a:xfrm>
                  <a:off x="1492897" y="724080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5" name="ZoneTexte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897" y="724080"/>
                  <a:ext cx="264688" cy="21544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Ellipse 38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4" name="Connecteur droit avec flèche 43"/>
          <p:cNvCxnSpPr/>
          <p:nvPr/>
        </p:nvCxnSpPr>
        <p:spPr>
          <a:xfrm flipH="1">
            <a:off x="964958" y="882825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H="1">
            <a:off x="1687252" y="882825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H="1">
            <a:off x="2409546" y="882825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H="1">
            <a:off x="3128665" y="882825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>
            <a:off x="1326105" y="882825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H="1">
            <a:off x="2048399" y="882825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H="1">
            <a:off x="2770693" y="882825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755576" y="1050555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050555"/>
                <a:ext cx="273858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1917421" y="1623807"/>
                <a:ext cx="26372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421" y="1623807"/>
                <a:ext cx="263726" cy="21544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6004733" y="879321"/>
            <a:ext cx="1084903" cy="3859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/>
          <p:nvPr/>
        </p:nvCxnSpPr>
        <p:spPr>
          <a:xfrm>
            <a:off x="5904147" y="1265258"/>
            <a:ext cx="1260141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iangle isocèle 45"/>
          <p:cNvSpPr/>
          <p:nvPr/>
        </p:nvSpPr>
        <p:spPr>
          <a:xfrm>
            <a:off x="5904147" y="1273641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 51"/>
          <p:cNvSpPr/>
          <p:nvPr/>
        </p:nvSpPr>
        <p:spPr>
          <a:xfrm>
            <a:off x="5647521" y="1417657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52"/>
          <p:cNvCxnSpPr>
            <a:stCxn id="52" idx="0"/>
          </p:cNvCxnSpPr>
          <p:nvPr/>
        </p:nvCxnSpPr>
        <p:spPr>
          <a:xfrm>
            <a:off x="5647521" y="1417657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e 20"/>
          <p:cNvGrpSpPr/>
          <p:nvPr/>
        </p:nvGrpSpPr>
        <p:grpSpPr>
          <a:xfrm rot="16200000">
            <a:off x="7157980" y="1203343"/>
            <a:ext cx="729276" cy="140596"/>
            <a:chOff x="7802475" y="1406512"/>
            <a:chExt cx="729276" cy="140596"/>
          </a:xfrm>
        </p:grpSpPr>
        <p:sp>
          <p:nvSpPr>
            <p:cNvPr id="54" name="Forme libre 53"/>
            <p:cNvSpPr/>
            <p:nvPr/>
          </p:nvSpPr>
          <p:spPr>
            <a:xfrm>
              <a:off x="7802475" y="1406512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 droit 55"/>
            <p:cNvCxnSpPr>
              <a:stCxn id="54" idx="0"/>
            </p:cNvCxnSpPr>
            <p:nvPr/>
          </p:nvCxnSpPr>
          <p:spPr>
            <a:xfrm>
              <a:off x="7802475" y="1406512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Connecteur droit 63"/>
          <p:cNvCxnSpPr/>
          <p:nvPr/>
        </p:nvCxnSpPr>
        <p:spPr>
          <a:xfrm>
            <a:off x="6004733" y="1582340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7092280" y="1331698"/>
            <a:ext cx="0" cy="559753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6012161" y="1835748"/>
            <a:ext cx="1080119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6803559" y="1262496"/>
            <a:ext cx="0" cy="47976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6018742" y="1679845"/>
            <a:ext cx="78481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ZoneTexte 68"/>
              <p:cNvSpPr txBox="1"/>
              <p:nvPr/>
            </p:nvSpPr>
            <p:spPr>
              <a:xfrm>
                <a:off x="6254287" y="1496041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287" y="1496041"/>
                <a:ext cx="264688" cy="2154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ZoneTexte 69"/>
              <p:cNvSpPr txBox="1"/>
              <p:nvPr/>
            </p:nvSpPr>
            <p:spPr>
              <a:xfrm>
                <a:off x="6671858" y="1047052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858" y="1047052"/>
                <a:ext cx="275717" cy="21544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e 71"/>
          <p:cNvGrpSpPr/>
          <p:nvPr/>
        </p:nvGrpSpPr>
        <p:grpSpPr>
          <a:xfrm>
            <a:off x="5231962" y="663878"/>
            <a:ext cx="635493" cy="667820"/>
            <a:chOff x="1122092" y="338145"/>
            <a:chExt cx="635493" cy="6678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Connecteur droit avec flèche 73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1492897" y="724080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5" name="ZoneTexte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897" y="724080"/>
                  <a:ext cx="264688" cy="21544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Ellipse 77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Ellipse 78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80" name="Connecteur droit avec flèche 79"/>
          <p:cNvCxnSpPr/>
          <p:nvPr/>
        </p:nvCxnSpPr>
        <p:spPr>
          <a:xfrm flipH="1">
            <a:off x="6004829" y="879322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 flipH="1">
            <a:off x="6727123" y="879322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H="1">
            <a:off x="6365976" y="879322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 flipH="1">
            <a:off x="7088270" y="879322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ZoneTexte 86"/>
              <p:cNvSpPr txBox="1"/>
              <p:nvPr/>
            </p:nvSpPr>
            <p:spPr>
              <a:xfrm>
                <a:off x="5795447" y="1047052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447" y="1047052"/>
                <a:ext cx="273858" cy="21544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ZoneTexte 87"/>
              <p:cNvSpPr txBox="1"/>
              <p:nvPr/>
            </p:nvSpPr>
            <p:spPr>
              <a:xfrm>
                <a:off x="6434723" y="1681758"/>
                <a:ext cx="36952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𝐿</m:t>
                      </m:r>
                      <m:r>
                        <a:rPr lang="fr-FR" sz="800" b="0" i="1" smtClean="0"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723" y="1681758"/>
                <a:ext cx="369525" cy="215444"/>
              </a:xfrm>
              <a:prstGeom prst="rect">
                <a:avLst/>
              </a:prstGeom>
              <a:blipFill rotWithShape="1">
                <a:blip r:embed="rId15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Connecteur droit 88"/>
          <p:cNvCxnSpPr/>
          <p:nvPr/>
        </p:nvCxnSpPr>
        <p:spPr>
          <a:xfrm flipV="1">
            <a:off x="7164288" y="1122550"/>
            <a:ext cx="0" cy="29641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7236296" y="1122550"/>
            <a:ext cx="0" cy="29641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 flipV="1">
            <a:off x="7236296" y="1260038"/>
            <a:ext cx="216024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64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964862" y="882824"/>
            <a:ext cx="2161557" cy="3859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64276" y="1268760"/>
            <a:ext cx="233957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/>
          <p:cNvSpPr/>
          <p:nvPr/>
        </p:nvSpPr>
        <p:spPr>
          <a:xfrm>
            <a:off x="864276" y="1277144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iangle isocèle 6"/>
          <p:cNvSpPr/>
          <p:nvPr/>
        </p:nvSpPr>
        <p:spPr>
          <a:xfrm>
            <a:off x="3019230" y="1265999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607650" y="1421160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0"/>
          </p:cNvCxnSpPr>
          <p:nvPr/>
        </p:nvCxnSpPr>
        <p:spPr>
          <a:xfrm>
            <a:off x="607650" y="1421160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2762604" y="1410015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>
            <a:stCxn id="14" idx="0"/>
          </p:cNvCxnSpPr>
          <p:nvPr/>
        </p:nvCxnSpPr>
        <p:spPr>
          <a:xfrm>
            <a:off x="2762604" y="1410015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964862" y="1585843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3125490" y="1591708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72289" y="1839251"/>
            <a:ext cx="2154953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763688" y="1265999"/>
            <a:ext cx="0" cy="47976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978871" y="1683348"/>
            <a:ext cx="78481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214416" y="1499544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16" y="1499544"/>
                <a:ext cx="26468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1487971" y="1023127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971" y="1023127"/>
                <a:ext cx="275717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070672" y="1050555"/>
                <a:ext cx="28084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672" y="1050555"/>
                <a:ext cx="280846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/>
          <p:cNvGrpSpPr/>
          <p:nvPr/>
        </p:nvGrpSpPr>
        <p:grpSpPr>
          <a:xfrm>
            <a:off x="192091" y="667381"/>
            <a:ext cx="635493" cy="667820"/>
            <a:chOff x="1122092" y="338145"/>
            <a:chExt cx="635493" cy="6678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cteur droit avec flèche 32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/>
                <p:cNvSpPr txBox="1"/>
                <p:nvPr/>
              </p:nvSpPr>
              <p:spPr>
                <a:xfrm>
                  <a:off x="1492897" y="724080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35" name="ZoneTexte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897" y="724080"/>
                  <a:ext cx="264688" cy="21544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Ellipse 38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4" name="Connecteur droit avec flèche 43"/>
          <p:cNvCxnSpPr/>
          <p:nvPr/>
        </p:nvCxnSpPr>
        <p:spPr>
          <a:xfrm flipH="1">
            <a:off x="964958" y="882825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H="1">
            <a:off x="3128665" y="882825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755576" y="1050555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050555"/>
                <a:ext cx="273858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1917421" y="1623807"/>
                <a:ext cx="26372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421" y="1623807"/>
                <a:ext cx="263726" cy="21544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1388379" y="1290438"/>
                <a:ext cx="2519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379" y="1290438"/>
                <a:ext cx="251992" cy="2154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2034062" y="1313438"/>
                <a:ext cx="2968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𝑰𝑰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062" y="1313438"/>
                <a:ext cx="296876" cy="21544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rme libre 1"/>
          <p:cNvSpPr/>
          <p:nvPr/>
        </p:nvSpPr>
        <p:spPr>
          <a:xfrm>
            <a:off x="1740135" y="1130849"/>
            <a:ext cx="47106" cy="330696"/>
          </a:xfrm>
          <a:custGeom>
            <a:avLst/>
            <a:gdLst>
              <a:gd name="connsiteX0" fmla="*/ 0 w 19050"/>
              <a:gd name="connsiteY0" fmla="*/ 0 h 469900"/>
              <a:gd name="connsiteX1" fmla="*/ 19050 w 19050"/>
              <a:gd name="connsiteY1" fmla="*/ 469900 h 469900"/>
              <a:gd name="connsiteX2" fmla="*/ 19050 w 19050"/>
              <a:gd name="connsiteY2" fmla="*/ 469900 h 469900"/>
              <a:gd name="connsiteX0" fmla="*/ 49610 w 68660"/>
              <a:gd name="connsiteY0" fmla="*/ 0 h 469900"/>
              <a:gd name="connsiteX1" fmla="*/ 68660 w 68660"/>
              <a:gd name="connsiteY1" fmla="*/ 469900 h 469900"/>
              <a:gd name="connsiteX2" fmla="*/ 68660 w 68660"/>
              <a:gd name="connsiteY2" fmla="*/ 469900 h 469900"/>
              <a:gd name="connsiteX0" fmla="*/ 38674 w 57724"/>
              <a:gd name="connsiteY0" fmla="*/ 0 h 469900"/>
              <a:gd name="connsiteX1" fmla="*/ 57724 w 57724"/>
              <a:gd name="connsiteY1" fmla="*/ 469900 h 469900"/>
              <a:gd name="connsiteX2" fmla="*/ 57724 w 57724"/>
              <a:gd name="connsiteY2" fmla="*/ 46990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24" h="469900">
                <a:moveTo>
                  <a:pt x="38674" y="0"/>
                </a:moveTo>
                <a:cubicBezTo>
                  <a:pt x="95824" y="251883"/>
                  <a:pt x="-88326" y="338667"/>
                  <a:pt x="57724" y="469900"/>
                </a:cubicBezTo>
                <a:lnTo>
                  <a:pt x="57724" y="469900"/>
                </a:ln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60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e libre 20"/>
          <p:cNvSpPr/>
          <p:nvPr/>
        </p:nvSpPr>
        <p:spPr>
          <a:xfrm>
            <a:off x="975359" y="4328686"/>
            <a:ext cx="2157367" cy="533349"/>
          </a:xfrm>
          <a:custGeom>
            <a:avLst/>
            <a:gdLst>
              <a:gd name="connsiteX0" fmla="*/ 0 w 2080260"/>
              <a:gd name="connsiteY0" fmla="*/ 190500 h 190500"/>
              <a:gd name="connsiteX1" fmla="*/ 2080260 w 2080260"/>
              <a:gd name="connsiteY1" fmla="*/ 0 h 190500"/>
              <a:gd name="connsiteX0" fmla="*/ 0 w 2171700"/>
              <a:gd name="connsiteY0" fmla="*/ 0 h 7620"/>
              <a:gd name="connsiteX1" fmla="*/ 2171700 w 2171700"/>
              <a:gd name="connsiteY1" fmla="*/ 7620 h 7620"/>
              <a:gd name="connsiteX0" fmla="*/ 0 w 9934"/>
              <a:gd name="connsiteY0" fmla="*/ 0 h 625"/>
              <a:gd name="connsiteX1" fmla="*/ 9934 w 9934"/>
              <a:gd name="connsiteY1" fmla="*/ 625 h 625"/>
              <a:gd name="connsiteX0" fmla="*/ 0 w 10000"/>
              <a:gd name="connsiteY0" fmla="*/ 6685735 h 6695735"/>
              <a:gd name="connsiteX1" fmla="*/ 10000 w 10000"/>
              <a:gd name="connsiteY1" fmla="*/ 6695735 h 6695735"/>
              <a:gd name="connsiteX0" fmla="*/ 0 w 10000"/>
              <a:gd name="connsiteY0" fmla="*/ 11194810 h 11204810"/>
              <a:gd name="connsiteX1" fmla="*/ 10000 w 10000"/>
              <a:gd name="connsiteY1" fmla="*/ 11204810 h 1120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204810">
                <a:moveTo>
                  <a:pt x="0" y="11194810"/>
                </a:moveTo>
                <a:cubicBezTo>
                  <a:pt x="3311" y="-3609622"/>
                  <a:pt x="6634" y="-3856429"/>
                  <a:pt x="10000" y="11204810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Triangle rectangle 74"/>
          <p:cNvSpPr/>
          <p:nvPr/>
        </p:nvSpPr>
        <p:spPr>
          <a:xfrm rot="10800000" flipH="1">
            <a:off x="965681" y="2707497"/>
            <a:ext cx="1078843" cy="575982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Triangle rectangle 71"/>
          <p:cNvSpPr/>
          <p:nvPr/>
        </p:nvSpPr>
        <p:spPr>
          <a:xfrm flipH="1">
            <a:off x="2048398" y="2125565"/>
            <a:ext cx="1078843" cy="575982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964862" y="882824"/>
            <a:ext cx="2161557" cy="3859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864276" y="1268760"/>
            <a:ext cx="233957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/>
          <p:cNvSpPr/>
          <p:nvPr/>
        </p:nvSpPr>
        <p:spPr>
          <a:xfrm>
            <a:off x="864276" y="1277144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iangle isocèle 6"/>
          <p:cNvSpPr/>
          <p:nvPr/>
        </p:nvSpPr>
        <p:spPr>
          <a:xfrm>
            <a:off x="3019230" y="1265999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607650" y="1421160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0"/>
          </p:cNvCxnSpPr>
          <p:nvPr/>
        </p:nvCxnSpPr>
        <p:spPr>
          <a:xfrm>
            <a:off x="607650" y="1421160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2762604" y="1410015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>
            <a:stCxn id="14" idx="0"/>
          </p:cNvCxnSpPr>
          <p:nvPr/>
        </p:nvCxnSpPr>
        <p:spPr>
          <a:xfrm>
            <a:off x="2762604" y="1410015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3070672" y="1050555"/>
                <a:ext cx="28084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672" y="1050555"/>
                <a:ext cx="280846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/>
          <p:cNvCxnSpPr/>
          <p:nvPr/>
        </p:nvCxnSpPr>
        <p:spPr>
          <a:xfrm flipH="1">
            <a:off x="964958" y="882825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H="1">
            <a:off x="1687252" y="882825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H="1">
            <a:off x="2409546" y="882825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H="1">
            <a:off x="3121045" y="882825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>
            <a:off x="1326105" y="882825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H="1">
            <a:off x="2048399" y="882825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H="1">
            <a:off x="2770693" y="882825"/>
            <a:ext cx="0" cy="383174"/>
          </a:xfrm>
          <a:prstGeom prst="straightConnector1">
            <a:avLst/>
          </a:prstGeom>
          <a:ln w="9525">
            <a:solidFill>
              <a:srgbClr val="C00000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755576" y="1050555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1" i="1" smtClean="0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050555"/>
                <a:ext cx="273858" cy="2154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/>
          <p:nvPr/>
        </p:nvCxnSpPr>
        <p:spPr>
          <a:xfrm>
            <a:off x="964862" y="1928870"/>
            <a:ext cx="0" cy="150013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885570" y="2703029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964862" y="2118111"/>
            <a:ext cx="2162380" cy="1166873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683568" y="1928870"/>
                <a:ext cx="320601" cy="321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𝐿𝑝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928870"/>
                <a:ext cx="320601" cy="3219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necteur droit 65"/>
          <p:cNvCxnSpPr/>
          <p:nvPr/>
        </p:nvCxnSpPr>
        <p:spPr>
          <a:xfrm flipH="1">
            <a:off x="964862" y="2118111"/>
            <a:ext cx="2156183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980346" y="2707497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346" y="2707497"/>
                <a:ext cx="264688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/>
          <p:cNvCxnSpPr/>
          <p:nvPr/>
        </p:nvCxnSpPr>
        <p:spPr>
          <a:xfrm flipV="1">
            <a:off x="3127242" y="2118111"/>
            <a:ext cx="0" cy="584918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V="1">
            <a:off x="964958" y="2703029"/>
            <a:ext cx="0" cy="584918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551016" y="3129020"/>
                <a:ext cx="414665" cy="321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𝐿𝑝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16" y="3129020"/>
                <a:ext cx="414665" cy="3219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1012659" y="1883843"/>
                <a:ext cx="308098" cy="225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659" y="1883843"/>
                <a:ext cx="308098" cy="2252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necteur droit 80"/>
          <p:cNvCxnSpPr/>
          <p:nvPr/>
        </p:nvCxnSpPr>
        <p:spPr>
          <a:xfrm>
            <a:off x="964862" y="4090533"/>
            <a:ext cx="0" cy="850635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885570" y="4864692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683568" y="4090533"/>
                <a:ext cx="362214" cy="339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𝑝</m:t>
                          </m:r>
                          <m:sSup>
                            <m:sSupPr>
                              <m:ctrlPr>
                                <a:rPr lang="fr-FR" sz="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fr-FR" sz="800" b="0" dirty="0" smtClean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090533"/>
                <a:ext cx="362214" cy="33932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84"/>
          <p:cNvCxnSpPr/>
          <p:nvPr/>
        </p:nvCxnSpPr>
        <p:spPr>
          <a:xfrm flipH="1">
            <a:off x="964863" y="4324049"/>
            <a:ext cx="1089179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1012659" y="4045506"/>
                <a:ext cx="3756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𝑀𝑓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659" y="4045506"/>
                <a:ext cx="375680" cy="215444"/>
              </a:xfrm>
              <a:prstGeom prst="rect">
                <a:avLst/>
              </a:prstGeom>
              <a:blipFill rotWithShape="1">
                <a:blip r:embed="rId9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/>
              <p:cNvSpPr txBox="1"/>
              <p:nvPr/>
            </p:nvSpPr>
            <p:spPr>
              <a:xfrm>
                <a:off x="3019230" y="4864692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230" y="4864692"/>
                <a:ext cx="264688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12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864276" y="1268760"/>
            <a:ext cx="233957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/>
          <p:cNvSpPr/>
          <p:nvPr/>
        </p:nvSpPr>
        <p:spPr>
          <a:xfrm>
            <a:off x="864276" y="1277144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iangle isocèle 6"/>
          <p:cNvSpPr/>
          <p:nvPr/>
        </p:nvSpPr>
        <p:spPr>
          <a:xfrm>
            <a:off x="2987824" y="1265999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607650" y="1421160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0"/>
          </p:cNvCxnSpPr>
          <p:nvPr/>
        </p:nvCxnSpPr>
        <p:spPr>
          <a:xfrm>
            <a:off x="607650" y="1421160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2731198" y="1410015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>
            <a:stCxn id="14" idx="0"/>
          </p:cNvCxnSpPr>
          <p:nvPr/>
        </p:nvCxnSpPr>
        <p:spPr>
          <a:xfrm>
            <a:off x="2731198" y="1410015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2592288" y="655558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972288" y="908720"/>
            <a:ext cx="503368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rot="16200000">
            <a:off x="727185" y="657036"/>
            <a:ext cx="503368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1410267" y="785609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67" y="785609"/>
                <a:ext cx="264688" cy="215444"/>
              </a:xfrm>
              <a:prstGeom prst="rect">
                <a:avLst/>
              </a:prstGeom>
              <a:blipFill rotWithShape="1">
                <a:blip r:embed="rId2"/>
                <a:stretch>
                  <a:fillRect t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926581" y="307536"/>
                <a:ext cx="26654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81" y="307536"/>
                <a:ext cx="266547" cy="215444"/>
              </a:xfrm>
              <a:prstGeom prst="rect">
                <a:avLst/>
              </a:prstGeom>
              <a:blipFill rotWithShape="1">
                <a:blip r:embed="rId3"/>
                <a:stretch>
                  <a:fillRect t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/>
          <p:cNvCxnSpPr/>
          <p:nvPr/>
        </p:nvCxnSpPr>
        <p:spPr>
          <a:xfrm>
            <a:off x="964862" y="1585843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3087683" y="1585843"/>
            <a:ext cx="0" cy="31984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592288" y="1772816"/>
            <a:ext cx="0" cy="132871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2592289" y="1839251"/>
            <a:ext cx="49539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72288" y="1839251"/>
            <a:ext cx="1620001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1696627" y="1265999"/>
            <a:ext cx="0" cy="47976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978871" y="1683348"/>
            <a:ext cx="71775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1214416" y="1499544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16" y="1499544"/>
                <a:ext cx="26468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869978" y="1519607"/>
                <a:ext cx="29854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978" y="1519607"/>
                <a:ext cx="298543" cy="32521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2675902" y="1519607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902" y="1519607"/>
                <a:ext cx="263213" cy="32521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356014" y="764704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014" y="764704"/>
                <a:ext cx="273665" cy="230256"/>
              </a:xfrm>
              <a:prstGeom prst="rect">
                <a:avLst/>
              </a:prstGeom>
              <a:blipFill rotWithShape="1">
                <a:blip r:embed="rId7"/>
                <a:stretch>
                  <a:fillRect t="-10526" r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828029" y="1050555"/>
                <a:ext cx="2785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29" y="1050555"/>
                <a:ext cx="278538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1556372" y="1050555"/>
                <a:ext cx="2757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372" y="1050555"/>
                <a:ext cx="275717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575172" y="1053316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172" y="1053316"/>
                <a:ext cx="277191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2987824" y="1050555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050555"/>
                <a:ext cx="272510" cy="21544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01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riangle rectangle 54"/>
          <p:cNvSpPr/>
          <p:nvPr/>
        </p:nvSpPr>
        <p:spPr>
          <a:xfrm>
            <a:off x="2586468" y="2576756"/>
            <a:ext cx="532970" cy="850438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riangle rectangle 55"/>
          <p:cNvSpPr/>
          <p:nvPr/>
        </p:nvSpPr>
        <p:spPr>
          <a:xfrm flipH="1">
            <a:off x="971600" y="2576756"/>
            <a:ext cx="1614868" cy="850437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978870" y="1556792"/>
            <a:ext cx="162000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598870" y="692696"/>
            <a:ext cx="532970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/>
          <p:nvPr/>
        </p:nvCxnSpPr>
        <p:spPr>
          <a:xfrm>
            <a:off x="978871" y="548680"/>
            <a:ext cx="0" cy="144016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978872" y="1556792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978870" y="1844824"/>
            <a:ext cx="162000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598870" y="692696"/>
            <a:ext cx="53297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598870" y="692696"/>
            <a:ext cx="0" cy="1152128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131840" y="692696"/>
            <a:ext cx="0" cy="864096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668760" y="1695748"/>
                <a:ext cx="324448" cy="321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60" y="1695748"/>
                <a:ext cx="324448" cy="3219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713838" y="548680"/>
                <a:ext cx="329770" cy="322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38" y="548680"/>
                <a:ext cx="329770" cy="3227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/>
          <p:cNvCxnSpPr/>
          <p:nvPr/>
        </p:nvCxnSpPr>
        <p:spPr>
          <a:xfrm flipH="1">
            <a:off x="971600" y="691567"/>
            <a:ext cx="1627270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2356972" y="1234844"/>
                <a:ext cx="29854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972" y="1234844"/>
                <a:ext cx="298543" cy="3252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3010621" y="1560061"/>
                <a:ext cx="242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621" y="1560061"/>
                <a:ext cx="242438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203476" y="1447264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476" y="1447264"/>
                <a:ext cx="264688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827476" y="324847"/>
                <a:ext cx="308098" cy="225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76" y="324847"/>
                <a:ext cx="308098" cy="2252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/>
          <p:cNvCxnSpPr/>
          <p:nvPr/>
        </p:nvCxnSpPr>
        <p:spPr>
          <a:xfrm>
            <a:off x="966469" y="2420888"/>
            <a:ext cx="0" cy="1114028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966470" y="3429000"/>
            <a:ext cx="2296984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965200" y="2559011"/>
            <a:ext cx="1621268" cy="869989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endCxn id="47" idx="0"/>
          </p:cNvCxnSpPr>
          <p:nvPr/>
        </p:nvCxnSpPr>
        <p:spPr>
          <a:xfrm>
            <a:off x="2586468" y="2564904"/>
            <a:ext cx="532970" cy="867365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5210" y="2396403"/>
                <a:ext cx="361061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𝐹𝑙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10" y="2396403"/>
                <a:ext cx="361061" cy="32521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44"/>
          <p:cNvCxnSpPr/>
          <p:nvPr/>
        </p:nvCxnSpPr>
        <p:spPr>
          <a:xfrm flipH="1">
            <a:off x="959198" y="2563775"/>
            <a:ext cx="1627270" cy="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44570" y="3107052"/>
                <a:ext cx="29854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570" y="3107052"/>
                <a:ext cx="298543" cy="3252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2998219" y="3432269"/>
                <a:ext cx="2424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219" y="3432269"/>
                <a:ext cx="242438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3191074" y="3319472"/>
                <a:ext cx="2646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074" y="3319472"/>
                <a:ext cx="264688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761926" y="2197055"/>
                <a:ext cx="395558" cy="225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  <a:ea typeface="Cambria Math"/>
                            </a:rPr>
                            <m:t>ℳ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𝑓𝑧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26" y="2197055"/>
                <a:ext cx="395558" cy="22538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15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971600" y="1268760"/>
            <a:ext cx="144016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 rot="5400000">
            <a:off x="536664" y="1198462"/>
            <a:ext cx="729276" cy="140596"/>
            <a:chOff x="2843808" y="1964521"/>
            <a:chExt cx="729276" cy="140596"/>
          </a:xfrm>
        </p:grpSpPr>
        <p:sp>
          <p:nvSpPr>
            <p:cNvPr id="11" name="Forme libre 10"/>
            <p:cNvSpPr/>
            <p:nvPr/>
          </p:nvSpPr>
          <p:spPr>
            <a:xfrm>
              <a:off x="2843808" y="1964521"/>
              <a:ext cx="729276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/>
            <p:cNvCxnSpPr>
              <a:stCxn id="11" idx="0"/>
            </p:cNvCxnSpPr>
            <p:nvPr/>
          </p:nvCxnSpPr>
          <p:spPr>
            <a:xfrm>
              <a:off x="2843808" y="1964521"/>
              <a:ext cx="729276" cy="0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cteur droit 29"/>
          <p:cNvCxnSpPr>
            <a:endCxn id="53" idx="3"/>
          </p:cNvCxnSpPr>
          <p:nvPr/>
        </p:nvCxnSpPr>
        <p:spPr>
          <a:xfrm flipH="1">
            <a:off x="2685424" y="1851397"/>
            <a:ext cx="17430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60521" y="1984269"/>
            <a:ext cx="1451238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2726450" y="1476742"/>
                <a:ext cx="26654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450" y="1476742"/>
                <a:ext cx="266548" cy="2154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411759" y="1736269"/>
                <a:ext cx="273665" cy="23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59" y="1736269"/>
                <a:ext cx="273665" cy="230256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931618" y="1053316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18" y="1053316"/>
                <a:ext cx="273858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41"/>
          <p:cNvCxnSpPr/>
          <p:nvPr/>
        </p:nvCxnSpPr>
        <p:spPr>
          <a:xfrm flipV="1">
            <a:off x="2411760" y="1268760"/>
            <a:ext cx="0" cy="594633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/>
          <p:cNvGrpSpPr/>
          <p:nvPr/>
        </p:nvGrpSpPr>
        <p:grpSpPr>
          <a:xfrm>
            <a:off x="1122092" y="338145"/>
            <a:ext cx="772771" cy="693517"/>
            <a:chOff x="1122092" y="338145"/>
            <a:chExt cx="772771" cy="693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58" name="ZoneTexte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783" y="746745"/>
                  <a:ext cx="258532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necteur droit avec flèche 23"/>
            <p:cNvCxnSpPr/>
            <p:nvPr/>
          </p:nvCxnSpPr>
          <p:spPr>
            <a:xfrm>
              <a:off x="1192196" y="939329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937045" y="682621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175" y="816218"/>
                  <a:ext cx="264688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89" y="338145"/>
                  <a:ext cx="266547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2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Ellipse 32"/>
            <p:cNvSpPr/>
            <p:nvPr/>
          </p:nvSpPr>
          <p:spPr>
            <a:xfrm>
              <a:off x="1122092" y="872692"/>
              <a:ext cx="133273" cy="13327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 flipV="1">
              <a:off x="1165868" y="916469"/>
              <a:ext cx="45720" cy="4572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9" name="Ellipse 58"/>
          <p:cNvSpPr/>
          <p:nvPr/>
        </p:nvSpPr>
        <p:spPr>
          <a:xfrm>
            <a:off x="2345123" y="1784761"/>
            <a:ext cx="133273" cy="1332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avec flèche 59"/>
          <p:cNvCxnSpPr>
            <a:stCxn id="59" idx="1"/>
            <a:endCxn id="59" idx="5"/>
          </p:cNvCxnSpPr>
          <p:nvPr/>
        </p:nvCxnSpPr>
        <p:spPr>
          <a:xfrm>
            <a:off x="2364640" y="1804278"/>
            <a:ext cx="94239" cy="9423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59" idx="7"/>
            <a:endCxn id="59" idx="3"/>
          </p:cNvCxnSpPr>
          <p:nvPr/>
        </p:nvCxnSpPr>
        <p:spPr>
          <a:xfrm flipH="1">
            <a:off x="2364640" y="1804278"/>
            <a:ext cx="94239" cy="9423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H="1">
            <a:off x="2685424" y="1268760"/>
            <a:ext cx="174300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2771800" y="1268760"/>
            <a:ext cx="0" cy="582637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1564920" y="1773396"/>
                <a:ext cx="2424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920" y="1773396"/>
                <a:ext cx="242439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274733" y="1054119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33" y="1054119"/>
                <a:ext cx="277191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139250" y="1741361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50" y="1741361"/>
                <a:ext cx="272510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49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918817" y="1378114"/>
            <a:ext cx="2626465" cy="645407"/>
            <a:chOff x="4958584" y="3440648"/>
            <a:chExt cx="2626465" cy="645407"/>
          </a:xfrm>
        </p:grpSpPr>
        <p:cxnSp>
          <p:nvCxnSpPr>
            <p:cNvPr id="24" name="Connecteur droit avec flèche 23"/>
            <p:cNvCxnSpPr/>
            <p:nvPr/>
          </p:nvCxnSpPr>
          <p:spPr>
            <a:xfrm>
              <a:off x="5004291" y="4041832"/>
              <a:ext cx="245534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rot="16200000">
              <a:off x="4759188" y="3790148"/>
              <a:ext cx="50336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7320361" y="3870611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0361" y="3870611"/>
                  <a:ext cx="264688" cy="21544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5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4958584" y="3440648"/>
                  <a:ext cx="26654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800" dirty="0"/>
                </a:p>
              </p:txBody>
            </p:sp>
          </mc:Choice>
          <mc:Fallback xmlns=""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84" y="3440648"/>
                  <a:ext cx="266547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571" r="-23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" name="Connecteur droit 4"/>
          <p:cNvCxnSpPr/>
          <p:nvPr/>
        </p:nvCxnSpPr>
        <p:spPr>
          <a:xfrm>
            <a:off x="971600" y="1988840"/>
            <a:ext cx="2268252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/>
          <p:cNvSpPr/>
          <p:nvPr/>
        </p:nvSpPr>
        <p:spPr>
          <a:xfrm>
            <a:off x="3023828" y="1991476"/>
            <a:ext cx="216024" cy="1440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2767202" y="2135492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11" idx="0"/>
          </p:cNvCxnSpPr>
          <p:nvPr/>
        </p:nvCxnSpPr>
        <p:spPr>
          <a:xfrm>
            <a:off x="2767202" y="2135492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>
            <a:off x="2410946" y="2672474"/>
            <a:ext cx="0" cy="61044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971600" y="2063484"/>
            <a:ext cx="0" cy="72008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971600" y="2529528"/>
            <a:ext cx="0" cy="75545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964525" y="3204157"/>
            <a:ext cx="109117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1691680" y="1712986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360841" y="287594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41" y="2875946"/>
                <a:ext cx="263213" cy="3252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192198" y="2737500"/>
                <a:ext cx="862416" cy="24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800" b="0" i="1" smtClean="0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fr-FR" sz="800" dirty="0" smtClean="0"/>
                  <a:t> avec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sz="80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800" i="1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</m:d>
                    <m:r>
                      <a:rPr lang="fr-FR" sz="800" b="0" i="1" smtClean="0">
                        <a:latin typeface="Cambria Math"/>
                      </a:rPr>
                      <m:t>=</m:t>
                    </m:r>
                    <m:r>
                      <a:rPr lang="fr-FR" sz="800" b="0" i="1" smtClean="0">
                        <a:latin typeface="Cambria Math"/>
                      </a:rPr>
                      <m:t>𝑃</m:t>
                    </m:r>
                  </m:oMath>
                </a14:m>
                <a:endParaRPr lang="fr-FR" sz="8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198" y="2737500"/>
                <a:ext cx="862416" cy="240194"/>
              </a:xfrm>
              <a:prstGeom prst="rect">
                <a:avLst/>
              </a:prstGeom>
              <a:blipFill rotWithShape="1">
                <a:blip r:embed="rId5"/>
                <a:stretch>
                  <a:fillRect t="-7692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694041" y="1783942"/>
                <a:ext cx="2738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41" y="1783942"/>
                <a:ext cx="273858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898274" y="1915514"/>
            <a:ext cx="146652" cy="14665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orme libre 33"/>
          <p:cNvSpPr/>
          <p:nvPr/>
        </p:nvSpPr>
        <p:spPr>
          <a:xfrm>
            <a:off x="599886" y="2132676"/>
            <a:ext cx="729276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4" idx="0"/>
          </p:cNvCxnSpPr>
          <p:nvPr/>
        </p:nvCxnSpPr>
        <p:spPr>
          <a:xfrm>
            <a:off x="599886" y="2132676"/>
            <a:ext cx="729276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 flipV="1">
            <a:off x="2055701" y="1988840"/>
            <a:ext cx="1" cy="10094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037880" y="1757906"/>
                <a:ext cx="27251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880" y="1757906"/>
                <a:ext cx="272510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042968" y="1987530"/>
                <a:ext cx="2771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968" y="1987530"/>
                <a:ext cx="277191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1818888" y="2849572"/>
                <a:ext cx="28065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888" y="2849572"/>
                <a:ext cx="280654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/>
          <p:cNvCxnSpPr/>
          <p:nvPr/>
        </p:nvCxnSpPr>
        <p:spPr>
          <a:xfrm>
            <a:off x="2055702" y="3075730"/>
            <a:ext cx="0" cy="209254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2055701" y="3201163"/>
            <a:ext cx="109117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131840" y="2529528"/>
            <a:ext cx="0" cy="755456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2836911" y="288057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911" y="2880576"/>
                <a:ext cx="263213" cy="32521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3496478" y="2998270"/>
            <a:ext cx="21142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H="1" flipV="1">
            <a:off x="3602191" y="1979299"/>
            <a:ext cx="1" cy="1018971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3496478" y="1988840"/>
            <a:ext cx="211426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3627721" y="2330946"/>
                <a:ext cx="263213" cy="325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800" b="0" i="1" smtClean="0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21" y="2330946"/>
                <a:ext cx="263213" cy="32521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eur droit 64"/>
          <p:cNvCxnSpPr/>
          <p:nvPr/>
        </p:nvCxnSpPr>
        <p:spPr>
          <a:xfrm>
            <a:off x="967899" y="1700808"/>
            <a:ext cx="2163941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2410946" y="1706897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2062154" y="170080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V="1">
            <a:off x="1356400" y="170080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2767202" y="1700808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3131840" y="1705064"/>
            <a:ext cx="0" cy="27849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headEnd type="stealth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1778615" y="1485300"/>
                <a:ext cx="56707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b="0" dirty="0" smtClean="0"/>
                  <a:t>Charge </a:t>
                </a:r>
                <a14:m>
                  <m:oMath xmlns:m="http://schemas.openxmlformats.org/officeDocument/2006/math">
                    <m:r>
                      <a:rPr lang="fr-FR" sz="800" b="0" i="1" smtClean="0">
                        <a:latin typeface="Cambria Math"/>
                      </a:rPr>
                      <m:t>𝑃</m:t>
                    </m:r>
                  </m:oMath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615" y="1485300"/>
                <a:ext cx="567078" cy="215444"/>
              </a:xfrm>
              <a:prstGeom prst="rect">
                <a:avLst/>
              </a:prstGeom>
              <a:blipFill rotWithShape="1">
                <a:blip r:embed="rId12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5945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391</Words>
  <Application>Microsoft Office PowerPoint</Application>
  <PresentationFormat>Affichage à l'écran (4:3)</PresentationFormat>
  <Paragraphs>154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pt_ptsi</cp:lastModifiedBy>
  <cp:revision>52</cp:revision>
  <dcterms:created xsi:type="dcterms:W3CDTF">2015-09-06T19:25:23Z</dcterms:created>
  <dcterms:modified xsi:type="dcterms:W3CDTF">2015-10-05T12:56:44Z</dcterms:modified>
</cp:coreProperties>
</file>