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1459" autoAdjust="0"/>
  </p:normalViewPr>
  <p:slideViewPr>
    <p:cSldViewPr>
      <p:cViewPr varScale="1">
        <p:scale>
          <a:sx n="58" d="100"/>
          <a:sy n="58" d="100"/>
        </p:scale>
        <p:origin x="968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14/10/2022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839416" y="-1179512"/>
            <a:ext cx="10873208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625600" y="3286124"/>
            <a:ext cx="9144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206500" y="3214687"/>
            <a:ext cx="97536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214687"/>
            <a:ext cx="3048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360" y="135890"/>
            <a:ext cx="11521280" cy="77283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35360" y="1052736"/>
            <a:ext cx="11521280" cy="5104224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35360" y="152400"/>
            <a:ext cx="11521280" cy="763774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35360" y="1219200"/>
            <a:ext cx="1152128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322240" cy="36575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95779" y="6356350"/>
            <a:ext cx="2962685" cy="36248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335360" y="980728"/>
            <a:ext cx="11521280" cy="1165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320145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170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160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../media/image6.png"/><Relationship Id="rId16" Type="http://schemas.openxmlformats.org/officeDocument/2006/relationships/image" Target="../media/image150.png"/><Relationship Id="rId20" Type="http://schemas.openxmlformats.org/officeDocument/2006/relationships/image" Target="../media/image180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9.png"/><Relationship Id="rId15" Type="http://schemas.openxmlformats.org/officeDocument/2006/relationships/image" Target="../media/image140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14.png"/><Relationship Id="rId19" Type="http://schemas.openxmlformats.org/officeDocument/2006/relationships/image" Target="../media/image130.png"/><Relationship Id="rId31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Préparation aux épreuves de TP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843E9C3-4A2E-FE92-B9E8-5E0F2B6D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MAXPID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A7ECC36-1257-E930-C1DB-7DABAE817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5259C9-566F-D4CE-EE62-4884852D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9595C8F-F2D4-EF1E-AD38-8F80B1F7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7160"/>
            <a:ext cx="3456384" cy="23268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1ECFA53-CEF4-0122-CF87-EBB4CE9E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5" y="203559"/>
            <a:ext cx="2920489" cy="2260420"/>
          </a:xfrm>
          <a:prstGeom prst="rect">
            <a:avLst/>
          </a:prstGeom>
        </p:spPr>
      </p:pic>
      <p:pic>
        <p:nvPicPr>
          <p:cNvPr id="14" name="Image 13" descr="MAXPID">
            <a:extLst>
              <a:ext uri="{FF2B5EF4-FFF2-40B4-BE49-F238E27FC236}">
                <a16:creationId xmlns:a16="http://schemas.microsoft.com/office/drawing/2014/main" id="{298D2FF4-ACEE-FA90-1AF8-9C4B54C64E49}"/>
              </a:ext>
            </a:extLst>
          </p:cNvPr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8155696" y="115023"/>
            <a:ext cx="3005577" cy="2266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40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47089-A446-70D2-5365-B9A2E6B4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cinématique du </a:t>
            </a:r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9FC0E5-4CBF-FC7E-94BC-B933D97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C917FE-18FF-CA1A-FAD2-467EE30121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B6195D7C-11A9-4E99-E58B-BEC9A4CC3F4E}"/>
              </a:ext>
            </a:extLst>
          </p:cNvPr>
          <p:cNvGrpSpPr/>
          <p:nvPr/>
        </p:nvGrpSpPr>
        <p:grpSpPr>
          <a:xfrm>
            <a:off x="-312712" y="1268760"/>
            <a:ext cx="8106709" cy="5122785"/>
            <a:chOff x="167793" y="698212"/>
            <a:chExt cx="8106709" cy="5122785"/>
          </a:xfrm>
        </p:grpSpPr>
        <p:sp>
          <p:nvSpPr>
            <p:cNvPr id="100" name="Forme libre 17">
              <a:extLst>
                <a:ext uri="{FF2B5EF4-FFF2-40B4-BE49-F238E27FC236}">
                  <a16:creationId xmlns:a16="http://schemas.microsoft.com/office/drawing/2014/main" id="{FDF7008B-EA87-2102-CFB4-BBDBB3D04F5E}"/>
                </a:ext>
              </a:extLst>
            </p:cNvPr>
            <p:cNvSpPr/>
            <p:nvPr/>
          </p:nvSpPr>
          <p:spPr>
            <a:xfrm>
              <a:off x="1653540" y="4869180"/>
              <a:ext cx="998220" cy="147567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20" h="147567">
                  <a:moveTo>
                    <a:pt x="0" y="7620"/>
                  </a:moveTo>
                  <a:cubicBezTo>
                    <a:pt x="72390" y="68580"/>
                    <a:pt x="144780" y="129540"/>
                    <a:pt x="220980" y="144780"/>
                  </a:cubicBezTo>
                  <a:cubicBezTo>
                    <a:pt x="297180" y="160020"/>
                    <a:pt x="359410" y="99060"/>
                    <a:pt x="457200" y="99060"/>
                  </a:cubicBezTo>
                  <a:cubicBezTo>
                    <a:pt x="554990" y="99060"/>
                    <a:pt x="717550" y="161290"/>
                    <a:pt x="807720" y="144780"/>
                  </a:cubicBezTo>
                  <a:cubicBezTo>
                    <a:pt x="897890" y="128270"/>
                    <a:pt x="948055" y="64135"/>
                    <a:pt x="998220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FCD401E6-A490-55B2-4969-28B08F7FF6F5}"/>
                </a:ext>
              </a:extLst>
            </p:cNvPr>
            <p:cNvSpPr/>
            <p:nvPr/>
          </p:nvSpPr>
          <p:spPr>
            <a:xfrm>
              <a:off x="1170720" y="2621177"/>
              <a:ext cx="3199820" cy="3199820"/>
            </a:xfrm>
            <a:prstGeom prst="arc">
              <a:avLst>
                <a:gd name="adj1" fmla="val 15985282"/>
                <a:gd name="adj2" fmla="val 42399"/>
              </a:avLst>
            </a:prstGeom>
            <a:ln w="9525">
              <a:solidFill>
                <a:srgbClr val="7030A0"/>
              </a:solidFill>
              <a:prstDash val="lgDashDot"/>
              <a:headEnd type="none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F80A19CC-1A09-BDF0-D700-50D496FF87F8}"/>
                </a:ext>
              </a:extLst>
            </p:cNvPr>
            <p:cNvCxnSpPr/>
            <p:nvPr/>
          </p:nvCxnSpPr>
          <p:spPr>
            <a:xfrm flipV="1">
              <a:off x="1435696" y="1899920"/>
              <a:ext cx="872735" cy="729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2D96896D-E263-73CD-7C6D-8AF2FE438349}"/>
                </a:ext>
              </a:extLst>
            </p:cNvPr>
            <p:cNvCxnSpPr/>
            <p:nvPr/>
          </p:nvCxnSpPr>
          <p:spPr>
            <a:xfrm>
              <a:off x="1435696" y="2620031"/>
              <a:ext cx="1759207" cy="2105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DBFA1313-CF08-3A65-541F-8CBEFEB33F9D}"/>
                </a:ext>
              </a:extLst>
            </p:cNvPr>
            <p:cNvCxnSpPr>
              <a:stCxn id="108" idx="7"/>
            </p:cNvCxnSpPr>
            <p:nvPr/>
          </p:nvCxnSpPr>
          <p:spPr>
            <a:xfrm flipV="1">
              <a:off x="2873635" y="836712"/>
              <a:ext cx="3210533" cy="328254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7FC237DD-90FA-1EE0-4CEB-81D7C8812881}"/>
                </a:ext>
              </a:extLst>
            </p:cNvPr>
            <p:cNvCxnSpPr/>
            <p:nvPr/>
          </p:nvCxnSpPr>
          <p:spPr>
            <a:xfrm>
              <a:off x="1435696" y="2636916"/>
              <a:ext cx="3208312" cy="60795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D54C3EE-BA96-7D79-591F-C290BAD3C5A7}"/>
                </a:ext>
              </a:extLst>
            </p:cNvPr>
            <p:cNvCxnSpPr/>
            <p:nvPr/>
          </p:nvCxnSpPr>
          <p:spPr>
            <a:xfrm flipH="1">
              <a:off x="3914773" y="2789316"/>
              <a:ext cx="32219" cy="17157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91715A08-1DFC-D2D4-F7BB-6EDC74802BCA}"/>
                </a:ext>
              </a:extLst>
            </p:cNvPr>
            <p:cNvCxnSpPr/>
            <p:nvPr/>
          </p:nvCxnSpPr>
          <p:spPr>
            <a:xfrm flipH="1">
              <a:off x="3089729" y="2636916"/>
              <a:ext cx="32219" cy="17157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51CF03C-EC38-0275-3245-AB9DDCEC1F8E}"/>
                </a:ext>
              </a:extLst>
            </p:cNvPr>
            <p:cNvSpPr/>
            <p:nvPr/>
          </p:nvSpPr>
          <p:spPr>
            <a:xfrm>
              <a:off x="2627784" y="4077072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7458182-7CB2-C3E1-9E40-952A54FAF783}"/>
                </a:ext>
              </a:extLst>
            </p:cNvPr>
            <p:cNvCxnSpPr>
              <a:stCxn id="121" idx="4"/>
            </p:cNvCxnSpPr>
            <p:nvPr/>
          </p:nvCxnSpPr>
          <p:spPr>
            <a:xfrm>
              <a:off x="1435696" y="2780928"/>
              <a:ext cx="0" cy="20882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56AE94CA-1B45-C458-0BF4-3BC325790FD1}"/>
                </a:ext>
              </a:extLst>
            </p:cNvPr>
            <p:cNvCxnSpPr>
              <a:endCxn id="108" idx="4"/>
            </p:cNvCxnSpPr>
            <p:nvPr/>
          </p:nvCxnSpPr>
          <p:spPr>
            <a:xfrm flipV="1">
              <a:off x="2771800" y="4365104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1D10B9D-D090-D8E2-BEF5-6D4A63BC7C2C}"/>
                </a:ext>
              </a:extLst>
            </p:cNvPr>
            <p:cNvCxnSpPr/>
            <p:nvPr/>
          </p:nvCxnSpPr>
          <p:spPr>
            <a:xfrm flipH="1">
              <a:off x="1435696" y="4869160"/>
              <a:ext cx="13361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327712A2-192D-4E80-F67C-5C29A4DE8E5B}"/>
                </a:ext>
              </a:extLst>
            </p:cNvPr>
            <p:cNvCxnSpPr/>
            <p:nvPr/>
          </p:nvCxnSpPr>
          <p:spPr>
            <a:xfrm>
              <a:off x="1632411" y="2672798"/>
              <a:ext cx="1152128" cy="21643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E737C973-79FA-D75A-C65B-012882F199E5}"/>
                </a:ext>
              </a:extLst>
            </p:cNvPr>
            <p:cNvCxnSpPr>
              <a:stCxn id="130" idx="2"/>
              <a:endCxn id="108" idx="7"/>
            </p:cNvCxnSpPr>
            <p:nvPr/>
          </p:nvCxnSpPr>
          <p:spPr>
            <a:xfrm flipH="1">
              <a:off x="2873635" y="1696272"/>
              <a:ext cx="2388598" cy="24229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E352308-1E9B-0095-E97F-37291239E323}"/>
                </a:ext>
              </a:extLst>
            </p:cNvPr>
            <p:cNvSpPr/>
            <p:nvPr/>
          </p:nvSpPr>
          <p:spPr>
            <a:xfrm>
              <a:off x="3736682" y="2956843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597BB1B-EE59-C972-57DC-8D1E5F1CE0D1}"/>
                </a:ext>
              </a:extLst>
            </p:cNvPr>
            <p:cNvSpPr/>
            <p:nvPr/>
          </p:nvSpPr>
          <p:spPr>
            <a:xfrm rot="647236">
              <a:off x="1814506" y="2617486"/>
              <a:ext cx="576000" cy="288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CC092BC-5624-E7E8-D246-DAA9A8CCFDC1}"/>
                </a:ext>
              </a:extLst>
            </p:cNvPr>
            <p:cNvCxnSpPr/>
            <p:nvPr/>
          </p:nvCxnSpPr>
          <p:spPr>
            <a:xfrm>
              <a:off x="1504004" y="2339648"/>
              <a:ext cx="669043" cy="12568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C2C4831-2CC5-1E4A-7857-AB02D99291FB}"/>
                </a:ext>
              </a:extLst>
            </p:cNvPr>
            <p:cNvCxnSpPr>
              <a:endCxn id="115" idx="0"/>
            </p:cNvCxnSpPr>
            <p:nvPr/>
          </p:nvCxnSpPr>
          <p:spPr>
            <a:xfrm flipH="1">
              <a:off x="2129457" y="2448456"/>
              <a:ext cx="32219" cy="17157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A157CE0-2C8A-4A4B-9046-E45A40ADCFFF}"/>
                </a:ext>
              </a:extLst>
            </p:cNvPr>
            <p:cNvCxnSpPr/>
            <p:nvPr/>
          </p:nvCxnSpPr>
          <p:spPr>
            <a:xfrm flipH="1">
              <a:off x="1744831" y="2566127"/>
              <a:ext cx="50687" cy="26992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D03AB95D-2F21-2D71-D892-AB3D519BD9C6}"/>
                </a:ext>
              </a:extLst>
            </p:cNvPr>
            <p:cNvCxnSpPr/>
            <p:nvPr/>
          </p:nvCxnSpPr>
          <p:spPr>
            <a:xfrm flipH="1">
              <a:off x="2406389" y="2697803"/>
              <a:ext cx="50687" cy="26992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85911CC7-0219-B287-F275-1D06E1293B8B}"/>
                </a:ext>
              </a:extLst>
            </p:cNvPr>
            <p:cNvCxnSpPr/>
            <p:nvPr/>
          </p:nvCxnSpPr>
          <p:spPr>
            <a:xfrm flipH="1">
              <a:off x="1472772" y="2326572"/>
              <a:ext cx="31232" cy="16632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EE2FF9F-2454-5E31-9CEC-9C774A1D624E}"/>
                </a:ext>
              </a:extLst>
            </p:cNvPr>
            <p:cNvSpPr/>
            <p:nvPr/>
          </p:nvSpPr>
          <p:spPr>
            <a:xfrm>
              <a:off x="1291680" y="249289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4A9A7A31-9FBE-2F54-B7D3-D02DEB0790C8}"/>
                </a:ext>
              </a:extLst>
            </p:cNvPr>
            <p:cNvCxnSpPr/>
            <p:nvPr/>
          </p:nvCxnSpPr>
          <p:spPr>
            <a:xfrm>
              <a:off x="3121948" y="2634690"/>
              <a:ext cx="825044" cy="15499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EED84661-BC29-53AF-3414-4EFBFD985138}"/>
                </a:ext>
              </a:extLst>
            </p:cNvPr>
            <p:cNvGrpSpPr/>
            <p:nvPr/>
          </p:nvGrpSpPr>
          <p:grpSpPr>
            <a:xfrm rot="604479">
              <a:off x="2777719" y="2816122"/>
              <a:ext cx="576000" cy="288000"/>
              <a:chOff x="2811353" y="2007187"/>
              <a:chExt cx="576000" cy="2880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13AE14A-B028-8412-3AC4-56C76600D91B}"/>
                  </a:ext>
                </a:extLst>
              </p:cNvPr>
              <p:cNvSpPr/>
              <p:nvPr/>
            </p:nvSpPr>
            <p:spPr>
              <a:xfrm>
                <a:off x="2811353" y="2007187"/>
                <a:ext cx="576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933FF44E-43F3-6A34-D85A-93ADE5BAD19F}"/>
                  </a:ext>
                </a:extLst>
              </p:cNvPr>
              <p:cNvSpPr/>
              <p:nvPr/>
            </p:nvSpPr>
            <p:spPr>
              <a:xfrm>
                <a:off x="2811353" y="2079187"/>
                <a:ext cx="144000" cy="144000"/>
              </a:xfrm>
              <a:prstGeom prst="arc">
                <a:avLst>
                  <a:gd name="adj1" fmla="val 10925641"/>
                  <a:gd name="adj2" fmla="val 0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1446E674-27FD-FA37-4E9B-59FF88703D3F}"/>
                  </a:ext>
                </a:extLst>
              </p:cNvPr>
              <p:cNvSpPr/>
              <p:nvPr/>
            </p:nvSpPr>
            <p:spPr>
              <a:xfrm rot="10800000">
                <a:off x="2955353" y="2079187"/>
                <a:ext cx="144000" cy="144000"/>
              </a:xfrm>
              <a:prstGeom prst="arc">
                <a:avLst>
                  <a:gd name="adj1" fmla="val 10925641"/>
                  <a:gd name="adj2" fmla="val 0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FF99AE46-E513-AB6F-0692-AFB5C3476E6A}"/>
                  </a:ext>
                </a:extLst>
              </p:cNvPr>
              <p:cNvSpPr/>
              <p:nvPr/>
            </p:nvSpPr>
            <p:spPr>
              <a:xfrm>
                <a:off x="3099353" y="2079188"/>
                <a:ext cx="144000" cy="144000"/>
              </a:xfrm>
              <a:prstGeom prst="arc">
                <a:avLst>
                  <a:gd name="adj1" fmla="val 10087325"/>
                  <a:gd name="adj2" fmla="val 0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EFC701DC-DE2B-1494-E373-B643A17ACB4A}"/>
                  </a:ext>
                </a:extLst>
              </p:cNvPr>
              <p:cNvSpPr/>
              <p:nvPr/>
            </p:nvSpPr>
            <p:spPr>
              <a:xfrm rot="10800000">
                <a:off x="3243353" y="2079188"/>
                <a:ext cx="144000" cy="144000"/>
              </a:xfrm>
              <a:prstGeom prst="arc">
                <a:avLst>
                  <a:gd name="adj1" fmla="val 10925641"/>
                  <a:gd name="adj2" fmla="val 0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7FFA3724-9920-61E9-1913-33EB1E41A1FE}"/>
                </a:ext>
              </a:extLst>
            </p:cNvPr>
            <p:cNvCxnSpPr/>
            <p:nvPr/>
          </p:nvCxnSpPr>
          <p:spPr>
            <a:xfrm>
              <a:off x="3361873" y="3005669"/>
              <a:ext cx="134963" cy="253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3EF7396-BD88-5D69-F76A-6E27B2CFC6AB}"/>
                </a:ext>
              </a:extLst>
            </p:cNvPr>
            <p:cNvSpPr/>
            <p:nvPr/>
          </p:nvSpPr>
          <p:spPr>
            <a:xfrm rot="2700000">
              <a:off x="5076056" y="1450449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EA882EF6-E872-D5A1-47AC-EAB76035D5B9}"/>
                    </a:ext>
                  </a:extLst>
                </p:cNvPr>
                <p:cNvSpPr txBox="1"/>
                <p:nvPr/>
              </p:nvSpPr>
              <p:spPr>
                <a:xfrm>
                  <a:off x="938121" y="2498416"/>
                  <a:ext cx="3191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EA882EF6-E872-D5A1-47AC-EAB76035D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21" y="2498416"/>
                  <a:ext cx="319190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21E6C5D4-4623-DC25-9E56-A83AF89CF530}"/>
                    </a:ext>
                  </a:extLst>
                </p:cNvPr>
                <p:cNvSpPr txBox="1"/>
                <p:nvPr/>
              </p:nvSpPr>
              <p:spPr>
                <a:xfrm>
                  <a:off x="1889285" y="2914423"/>
                  <a:ext cx="3250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21E6C5D4-4623-DC25-9E56-A83AF89CF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285" y="2914423"/>
                  <a:ext cx="32502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66CCCABC-F6FD-2F34-267B-1A3D8B9B8E34}"/>
                    </a:ext>
                  </a:extLst>
                </p:cNvPr>
                <p:cNvSpPr txBox="1"/>
                <p:nvPr/>
              </p:nvSpPr>
              <p:spPr>
                <a:xfrm>
                  <a:off x="4052504" y="2935846"/>
                  <a:ext cx="3180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66CCCABC-F6FD-2F34-267B-1A3D8B9B8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504" y="2935846"/>
                  <a:ext cx="318036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6EF16566-C30E-2455-7EDB-E9C836C61C4D}"/>
                    </a:ext>
                  </a:extLst>
                </p:cNvPr>
                <p:cNvSpPr txBox="1"/>
                <p:nvPr/>
              </p:nvSpPr>
              <p:spPr>
                <a:xfrm>
                  <a:off x="2591859" y="3798917"/>
                  <a:ext cx="33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6EF16566-C30E-2455-7EDB-E9C836C61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859" y="3798917"/>
                  <a:ext cx="33021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AA711B92-2105-6188-B5FE-B99AABAB7FA8}"/>
                </a:ext>
              </a:extLst>
            </p:cNvPr>
            <p:cNvSpPr/>
            <p:nvPr/>
          </p:nvSpPr>
          <p:spPr>
            <a:xfrm>
              <a:off x="1093907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3FA44FD2-DAB0-0131-F519-88DBFE246562}"/>
                </a:ext>
              </a:extLst>
            </p:cNvPr>
            <p:cNvSpPr/>
            <p:nvPr/>
          </p:nvSpPr>
          <p:spPr>
            <a:xfrm>
              <a:off x="1328756" y="1998359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F884CFA-A920-35A2-AAA9-7452CC0945AA}"/>
                </a:ext>
              </a:extLst>
            </p:cNvPr>
            <p:cNvSpPr/>
            <p:nvPr/>
          </p:nvSpPr>
          <p:spPr>
            <a:xfrm>
              <a:off x="2474081" y="246270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1D76FC60-47E4-DD9D-6718-0050B7638A45}"/>
                </a:ext>
              </a:extLst>
            </p:cNvPr>
            <p:cNvSpPr/>
            <p:nvPr/>
          </p:nvSpPr>
          <p:spPr>
            <a:xfrm>
              <a:off x="3428368" y="2378124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rgbClr val="FFC000"/>
                  </a:solidFill>
                </a:rPr>
                <a:t>3</a:t>
              </a: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6DF4A1A5-A1F0-395A-B18E-ABAED369CA85}"/>
                </a:ext>
              </a:extLst>
            </p:cNvPr>
            <p:cNvSpPr/>
            <p:nvPr/>
          </p:nvSpPr>
          <p:spPr>
            <a:xfrm>
              <a:off x="4724730" y="2258474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rgbClr val="7030A0"/>
                  </a:solidFill>
                </a:rPr>
                <a:t>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89CCC120-F868-F480-6E11-0B7584CB0B6E}"/>
                    </a:ext>
                  </a:extLst>
                </p:cNvPr>
                <p:cNvSpPr txBox="1"/>
                <p:nvPr/>
              </p:nvSpPr>
              <p:spPr>
                <a:xfrm>
                  <a:off x="4644008" y="308300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89CCC120-F868-F480-6E11-0B7584CB0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3083006"/>
                  <a:ext cx="3687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38DCFB82-F8D1-9954-8980-245AB0A55B65}"/>
                    </a:ext>
                  </a:extLst>
                </p:cNvPr>
                <p:cNvSpPr txBox="1"/>
                <p:nvPr/>
              </p:nvSpPr>
              <p:spPr>
                <a:xfrm>
                  <a:off x="6084168" y="698212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38DCFB82-F8D1-9954-8980-245AB0A55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698212"/>
                  <a:ext cx="372345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A3CFD87B-3C58-DDE9-9C9B-AA4F0629E574}"/>
                    </a:ext>
                  </a:extLst>
                </p:cNvPr>
                <p:cNvSpPr txBox="1"/>
                <p:nvPr/>
              </p:nvSpPr>
              <p:spPr>
                <a:xfrm>
                  <a:off x="3093051" y="4730660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A3CFD87B-3C58-DDE9-9C9B-AA4F0629E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051" y="4730660"/>
                  <a:ext cx="41242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ZoneTexte 142">
                  <a:extLst>
                    <a:ext uri="{FF2B5EF4-FFF2-40B4-BE49-F238E27FC236}">
                      <a16:creationId xmlns:a16="http://schemas.microsoft.com/office/drawing/2014/main" id="{E703437D-B547-EA94-2C2A-EF6975B423FC}"/>
                    </a:ext>
                  </a:extLst>
                </p:cNvPr>
                <p:cNvSpPr txBox="1"/>
                <p:nvPr/>
              </p:nvSpPr>
              <p:spPr>
                <a:xfrm>
                  <a:off x="2323910" y="1761420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3" name="ZoneTexte 142">
                  <a:extLst>
                    <a:ext uri="{FF2B5EF4-FFF2-40B4-BE49-F238E27FC236}">
                      <a16:creationId xmlns:a16="http://schemas.microsoft.com/office/drawing/2014/main" id="{E703437D-B547-EA94-2C2A-EF6975B42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910" y="1761420"/>
                  <a:ext cx="41402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0A7B71CC-4751-59DD-C915-BEAA28BA1A76}"/>
                </a:ext>
              </a:extLst>
            </p:cNvPr>
            <p:cNvCxnSpPr>
              <a:stCxn id="108" idx="6"/>
            </p:cNvCxnSpPr>
            <p:nvPr/>
          </p:nvCxnSpPr>
          <p:spPr>
            <a:xfrm>
              <a:off x="2915816" y="4221088"/>
              <a:ext cx="6332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94ED0A0B-F3FD-7414-7114-8F93FAD13B6E}"/>
                    </a:ext>
                  </a:extLst>
                </p:cNvPr>
                <p:cNvSpPr txBox="1"/>
                <p:nvPr/>
              </p:nvSpPr>
              <p:spPr>
                <a:xfrm>
                  <a:off x="3572384" y="4077072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94ED0A0B-F3FD-7414-7114-8F93FAD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384" y="4077072"/>
                  <a:ext cx="37234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39CBA564-88CB-7A5E-A945-643BC38BDDAF}"/>
                </a:ext>
              </a:extLst>
            </p:cNvPr>
            <p:cNvSpPr/>
            <p:nvPr/>
          </p:nvSpPr>
          <p:spPr>
            <a:xfrm>
              <a:off x="1994570" y="3438341"/>
              <a:ext cx="1742112" cy="1742112"/>
            </a:xfrm>
            <a:prstGeom prst="arc">
              <a:avLst>
                <a:gd name="adj1" fmla="val 390941"/>
                <a:gd name="adj2" fmla="val 2517803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60B458C8-F01C-524C-4450-1FDAA1140055}"/>
                </a:ext>
              </a:extLst>
            </p:cNvPr>
            <p:cNvSpPr/>
            <p:nvPr/>
          </p:nvSpPr>
          <p:spPr>
            <a:xfrm>
              <a:off x="2213612" y="3672587"/>
              <a:ext cx="1097002" cy="1097002"/>
            </a:xfrm>
            <a:prstGeom prst="arc">
              <a:avLst>
                <a:gd name="adj1" fmla="val 19296342"/>
                <a:gd name="adj2" fmla="val 2408069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8EBFA377-4287-4288-1C03-6E1AFEE7D245}"/>
                    </a:ext>
                  </a:extLst>
                </p:cNvPr>
                <p:cNvSpPr txBox="1"/>
                <p:nvPr/>
              </p:nvSpPr>
              <p:spPr>
                <a:xfrm>
                  <a:off x="3333861" y="3776686"/>
                  <a:ext cx="5039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8EBFA377-4287-4288-1C03-6E1AFEE7D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861" y="3776686"/>
                  <a:ext cx="503921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9CAC2350-6768-68A5-9D2E-871C849E48CF}"/>
                    </a:ext>
                  </a:extLst>
                </p:cNvPr>
                <p:cNvSpPr txBox="1"/>
                <p:nvPr/>
              </p:nvSpPr>
              <p:spPr>
                <a:xfrm>
                  <a:off x="3170978" y="4340133"/>
                  <a:ext cx="553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fr-FR" sz="12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9CAC2350-6768-68A5-9D2E-871C849E4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978" y="4340133"/>
                  <a:ext cx="553421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BE3B8CE9-CD80-6381-A5FA-3CB8E1939B71}"/>
                </a:ext>
              </a:extLst>
            </p:cNvPr>
            <p:cNvSpPr/>
            <p:nvPr/>
          </p:nvSpPr>
          <p:spPr>
            <a:xfrm>
              <a:off x="2124539" y="3573016"/>
              <a:ext cx="1296144" cy="1296144"/>
            </a:xfrm>
            <a:prstGeom prst="arc">
              <a:avLst>
                <a:gd name="adj1" fmla="val 19296342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1EE22857-1395-B02B-262D-DD042DE37444}"/>
                    </a:ext>
                  </a:extLst>
                </p:cNvPr>
                <p:cNvSpPr txBox="1"/>
                <p:nvPr/>
              </p:nvSpPr>
              <p:spPr>
                <a:xfrm>
                  <a:off x="3632338" y="4505045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1EE22857-1395-B02B-262D-DD042DE37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8" y="4505045"/>
                  <a:ext cx="31758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D3288674-3E9C-87A2-5D2B-145D83F1BAE5}"/>
                </a:ext>
              </a:extLst>
            </p:cNvPr>
            <p:cNvSpPr/>
            <p:nvPr/>
          </p:nvSpPr>
          <p:spPr>
            <a:xfrm>
              <a:off x="167793" y="1417127"/>
              <a:ext cx="2498058" cy="2498058"/>
            </a:xfrm>
            <a:prstGeom prst="arc">
              <a:avLst>
                <a:gd name="adj1" fmla="val 987784"/>
                <a:gd name="adj2" fmla="val 2517803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1F0BD147-2C12-CFF3-BB33-FD49A0DB3796}"/>
                    </a:ext>
                  </a:extLst>
                </p:cNvPr>
                <p:cNvSpPr txBox="1"/>
                <p:nvPr/>
              </p:nvSpPr>
              <p:spPr>
                <a:xfrm>
                  <a:off x="2420346" y="3231200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1F0BD147-2C12-CFF3-BB33-FD49A0DB3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346" y="3231200"/>
                  <a:ext cx="317587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e 153">
              <a:extLst>
                <a:ext uri="{FF2B5EF4-FFF2-40B4-BE49-F238E27FC236}">
                  <a16:creationId xmlns:a16="http://schemas.microsoft.com/office/drawing/2014/main" id="{52D6315B-BCDA-F7F4-DBBE-AB3CD08D4709}"/>
                </a:ext>
              </a:extLst>
            </p:cNvPr>
            <p:cNvGrpSpPr/>
            <p:nvPr/>
          </p:nvGrpSpPr>
          <p:grpSpPr>
            <a:xfrm>
              <a:off x="6014716" y="975211"/>
              <a:ext cx="1745369" cy="1666470"/>
              <a:chOff x="5262233" y="3152282"/>
              <a:chExt cx="1745369" cy="1666470"/>
            </a:xfrm>
          </p:grpSpPr>
          <p:grpSp>
            <p:nvGrpSpPr>
              <p:cNvPr id="155" name="Groupe 154">
                <a:extLst>
                  <a:ext uri="{FF2B5EF4-FFF2-40B4-BE49-F238E27FC236}">
                    <a16:creationId xmlns:a16="http://schemas.microsoft.com/office/drawing/2014/main" id="{DABC4613-9DA9-70FE-6A6E-A0980D8A870B}"/>
                  </a:ext>
                </a:extLst>
              </p:cNvPr>
              <p:cNvGrpSpPr/>
              <p:nvPr/>
            </p:nvGrpSpPr>
            <p:grpSpPr>
              <a:xfrm>
                <a:off x="5940152" y="3401722"/>
                <a:ext cx="749927" cy="749927"/>
                <a:chOff x="5294563" y="3372196"/>
                <a:chExt cx="749927" cy="749927"/>
              </a:xfrm>
            </p:grpSpPr>
            <p:cxnSp>
              <p:nvCxnSpPr>
                <p:cNvPr id="168" name="Connecteur droit avec flèche 167">
                  <a:extLst>
                    <a:ext uri="{FF2B5EF4-FFF2-40B4-BE49-F238E27FC236}">
                      <a16:creationId xmlns:a16="http://schemas.microsoft.com/office/drawing/2014/main" id="{B94A3E0F-B7EE-C2EA-FFFC-E96A9155E3C1}"/>
                    </a:ext>
                  </a:extLst>
                </p:cNvPr>
                <p:cNvCxnSpPr/>
                <p:nvPr/>
              </p:nvCxnSpPr>
              <p:spPr>
                <a:xfrm>
                  <a:off x="5294563" y="4119730"/>
                  <a:ext cx="74992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eur droit avec flèche 168">
                  <a:extLst>
                    <a:ext uri="{FF2B5EF4-FFF2-40B4-BE49-F238E27FC236}">
                      <a16:creationId xmlns:a16="http://schemas.microsoft.com/office/drawing/2014/main" id="{EAC60C7F-8174-A5BB-1501-504533B733CB}"/>
                    </a:ext>
                  </a:extLst>
                </p:cNvPr>
                <p:cNvCxnSpPr/>
                <p:nvPr/>
              </p:nvCxnSpPr>
              <p:spPr>
                <a:xfrm rot="16200000">
                  <a:off x="4919600" y="3747160"/>
                  <a:ext cx="74992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e 155">
                <a:extLst>
                  <a:ext uri="{FF2B5EF4-FFF2-40B4-BE49-F238E27FC236}">
                    <a16:creationId xmlns:a16="http://schemas.microsoft.com/office/drawing/2014/main" id="{76350DE7-B9A2-C3E8-B37A-32630EB9C0AA}"/>
                  </a:ext>
                </a:extLst>
              </p:cNvPr>
              <p:cNvGrpSpPr/>
              <p:nvPr/>
            </p:nvGrpSpPr>
            <p:grpSpPr>
              <a:xfrm rot="19800000">
                <a:off x="5709204" y="3270482"/>
                <a:ext cx="749927" cy="749927"/>
                <a:chOff x="5294563" y="3372196"/>
                <a:chExt cx="749927" cy="749927"/>
              </a:xfrm>
            </p:grpSpPr>
            <p:cxnSp>
              <p:nvCxnSpPr>
                <p:cNvPr id="166" name="Connecteur droit avec flèche 165">
                  <a:extLst>
                    <a:ext uri="{FF2B5EF4-FFF2-40B4-BE49-F238E27FC236}">
                      <a16:creationId xmlns:a16="http://schemas.microsoft.com/office/drawing/2014/main" id="{A5BEEB0E-DB64-A088-A1D3-9A2A81AC34CA}"/>
                    </a:ext>
                  </a:extLst>
                </p:cNvPr>
                <p:cNvCxnSpPr/>
                <p:nvPr/>
              </p:nvCxnSpPr>
              <p:spPr>
                <a:xfrm>
                  <a:off x="5294563" y="4119730"/>
                  <a:ext cx="749927" cy="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avec flèche 166">
                  <a:extLst>
                    <a:ext uri="{FF2B5EF4-FFF2-40B4-BE49-F238E27FC236}">
                      <a16:creationId xmlns:a16="http://schemas.microsoft.com/office/drawing/2014/main" id="{7C813372-BCB2-B45E-4602-31C445C35C86}"/>
                    </a:ext>
                  </a:extLst>
                </p:cNvPr>
                <p:cNvCxnSpPr/>
                <p:nvPr/>
              </p:nvCxnSpPr>
              <p:spPr>
                <a:xfrm rot="16200000">
                  <a:off x="4919600" y="3747160"/>
                  <a:ext cx="749927" cy="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3E6F81F1-F12B-1A50-1341-86BEE2A2A401}"/>
                  </a:ext>
                </a:extLst>
              </p:cNvPr>
              <p:cNvSpPr/>
              <p:nvPr/>
            </p:nvSpPr>
            <p:spPr>
              <a:xfrm>
                <a:off x="5292080" y="3522608"/>
                <a:ext cx="1296144" cy="1296144"/>
              </a:xfrm>
              <a:prstGeom prst="arc">
                <a:avLst>
                  <a:gd name="adj1" fmla="val 20018351"/>
                  <a:gd name="adj2" fmla="val 21169866"/>
                </a:avLst>
              </a:prstGeom>
              <a:ln w="19050">
                <a:headEnd type="stealth" w="med" len="lg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ZoneTexte 157">
                    <a:extLst>
                      <a:ext uri="{FF2B5EF4-FFF2-40B4-BE49-F238E27FC236}">
                        <a16:creationId xmlns:a16="http://schemas.microsoft.com/office/drawing/2014/main" id="{9A5F7D0E-5A34-939D-AA35-4315FFA038C9}"/>
                      </a:ext>
                    </a:extLst>
                  </p:cNvPr>
                  <p:cNvSpPr txBox="1"/>
                  <p:nvPr/>
                </p:nvSpPr>
                <p:spPr>
                  <a:xfrm>
                    <a:off x="6595181" y="4010755"/>
                    <a:ext cx="41242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28" name="ZoneTexte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81" y="4010755"/>
                    <a:ext cx="412421" cy="27699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ZoneTexte 158">
                    <a:extLst>
                      <a:ext uri="{FF2B5EF4-FFF2-40B4-BE49-F238E27FC236}">
                        <a16:creationId xmlns:a16="http://schemas.microsoft.com/office/drawing/2014/main" id="{F485C735-FCAE-365B-DD33-A23CCAD31043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941" y="3152282"/>
                    <a:ext cx="4140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29" name="ZoneTexte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941" y="3152282"/>
                    <a:ext cx="414023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ZoneTexte 159">
                    <a:extLst>
                      <a:ext uri="{FF2B5EF4-FFF2-40B4-BE49-F238E27FC236}">
                        <a16:creationId xmlns:a16="http://schemas.microsoft.com/office/drawing/2014/main" id="{DAACF009-6021-77D8-776B-3AEBCBD58944}"/>
                      </a:ext>
                    </a:extLst>
                  </p:cNvPr>
                  <p:cNvSpPr txBox="1"/>
                  <p:nvPr/>
                </p:nvSpPr>
                <p:spPr>
                  <a:xfrm>
                    <a:off x="6435685" y="3548045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0" name="ZoneTexte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5685" y="3548045"/>
                    <a:ext cx="368754" cy="27699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47177221-FC53-4881-8357-5E81F1EF5EE5}"/>
                      </a:ext>
                    </a:extLst>
                  </p:cNvPr>
                  <p:cNvSpPr txBox="1"/>
                  <p:nvPr/>
                </p:nvSpPr>
                <p:spPr>
                  <a:xfrm>
                    <a:off x="5262233" y="3356339"/>
                    <a:ext cx="3703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1" name="ZoneTexte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2233" y="3356339"/>
                    <a:ext cx="370358" cy="27699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988A3308-F01D-D810-C56A-DBF3160E4A1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1285" y="3829601"/>
                    <a:ext cx="3175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2" name="Zone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1285" y="3829601"/>
                    <a:ext cx="317587" cy="27699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>
                    <a:extLst>
                      <a:ext uri="{FF2B5EF4-FFF2-40B4-BE49-F238E27FC236}">
                        <a16:creationId xmlns:a16="http://schemas.microsoft.com/office/drawing/2014/main" id="{D5FB06F5-B280-6F5E-AFC3-C22C51B6797A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440" y="4256870"/>
                    <a:ext cx="40209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3" name="ZoneTexte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440" y="4256870"/>
                    <a:ext cx="402098" cy="27699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03D4DD00-A8D1-F4ED-58BB-2C722E9ECF0F}"/>
                  </a:ext>
                </a:extLst>
              </p:cNvPr>
              <p:cNvSpPr/>
              <p:nvPr/>
            </p:nvSpPr>
            <p:spPr>
              <a:xfrm>
                <a:off x="5853398" y="4069873"/>
                <a:ext cx="158762" cy="1587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DE6DD84B-DD0A-D105-0F74-284ABDD1FF42}"/>
                  </a:ext>
                </a:extLst>
              </p:cNvPr>
              <p:cNvSpPr/>
              <p:nvPr/>
            </p:nvSpPr>
            <p:spPr>
              <a:xfrm flipV="1">
                <a:off x="5905779" y="4122254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D8CAD8FB-6B42-5C23-3BC9-25BA8D1A72D7}"/>
                </a:ext>
              </a:extLst>
            </p:cNvPr>
            <p:cNvGrpSpPr/>
            <p:nvPr/>
          </p:nvGrpSpPr>
          <p:grpSpPr>
            <a:xfrm>
              <a:off x="6027762" y="2526770"/>
              <a:ext cx="1745369" cy="1666470"/>
              <a:chOff x="5262233" y="3152282"/>
              <a:chExt cx="1745369" cy="1666470"/>
            </a:xfrm>
          </p:grpSpPr>
          <p:grpSp>
            <p:nvGrpSpPr>
              <p:cNvPr id="171" name="Groupe 170">
                <a:extLst>
                  <a:ext uri="{FF2B5EF4-FFF2-40B4-BE49-F238E27FC236}">
                    <a16:creationId xmlns:a16="http://schemas.microsoft.com/office/drawing/2014/main" id="{C841DAEC-6B8D-BB42-65F0-1F47CD98E92D}"/>
                  </a:ext>
                </a:extLst>
              </p:cNvPr>
              <p:cNvGrpSpPr/>
              <p:nvPr/>
            </p:nvGrpSpPr>
            <p:grpSpPr>
              <a:xfrm>
                <a:off x="5940152" y="3401722"/>
                <a:ext cx="749927" cy="749927"/>
                <a:chOff x="5294563" y="3372196"/>
                <a:chExt cx="749927" cy="749927"/>
              </a:xfrm>
            </p:grpSpPr>
            <p:cxnSp>
              <p:nvCxnSpPr>
                <p:cNvPr id="184" name="Connecteur droit avec flèche 183">
                  <a:extLst>
                    <a:ext uri="{FF2B5EF4-FFF2-40B4-BE49-F238E27FC236}">
                      <a16:creationId xmlns:a16="http://schemas.microsoft.com/office/drawing/2014/main" id="{88ABDB85-E7A7-4B64-5C4D-9355F2521965}"/>
                    </a:ext>
                  </a:extLst>
                </p:cNvPr>
                <p:cNvCxnSpPr/>
                <p:nvPr/>
              </p:nvCxnSpPr>
              <p:spPr>
                <a:xfrm>
                  <a:off x="5294563" y="4119730"/>
                  <a:ext cx="74992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necteur droit avec flèche 184">
                  <a:extLst>
                    <a:ext uri="{FF2B5EF4-FFF2-40B4-BE49-F238E27FC236}">
                      <a16:creationId xmlns:a16="http://schemas.microsoft.com/office/drawing/2014/main" id="{D3CDE88B-0DAB-1234-92E7-113EA8A6C54C}"/>
                    </a:ext>
                  </a:extLst>
                </p:cNvPr>
                <p:cNvCxnSpPr/>
                <p:nvPr/>
              </p:nvCxnSpPr>
              <p:spPr>
                <a:xfrm rot="16200000">
                  <a:off x="4919600" y="3747160"/>
                  <a:ext cx="74992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F1D526-D21E-3CA3-E700-B902CCA4147B}"/>
                  </a:ext>
                </a:extLst>
              </p:cNvPr>
              <p:cNvGrpSpPr/>
              <p:nvPr/>
            </p:nvGrpSpPr>
            <p:grpSpPr>
              <a:xfrm rot="19800000">
                <a:off x="5709204" y="3270482"/>
                <a:ext cx="749927" cy="749927"/>
                <a:chOff x="5294563" y="3372196"/>
                <a:chExt cx="749927" cy="749927"/>
              </a:xfrm>
            </p:grpSpPr>
            <p:cxnSp>
              <p:nvCxnSpPr>
                <p:cNvPr id="182" name="Connecteur droit avec flèche 181">
                  <a:extLst>
                    <a:ext uri="{FF2B5EF4-FFF2-40B4-BE49-F238E27FC236}">
                      <a16:creationId xmlns:a16="http://schemas.microsoft.com/office/drawing/2014/main" id="{35065980-627A-77A2-44C7-54E9027DBCF1}"/>
                    </a:ext>
                  </a:extLst>
                </p:cNvPr>
                <p:cNvCxnSpPr/>
                <p:nvPr/>
              </p:nvCxnSpPr>
              <p:spPr>
                <a:xfrm>
                  <a:off x="5294563" y="4119730"/>
                  <a:ext cx="749927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cteur droit avec flèche 182">
                  <a:extLst>
                    <a:ext uri="{FF2B5EF4-FFF2-40B4-BE49-F238E27FC236}">
                      <a16:creationId xmlns:a16="http://schemas.microsoft.com/office/drawing/2014/main" id="{8AB2A96A-4FC4-130B-C36C-D920FB0ADA02}"/>
                    </a:ext>
                  </a:extLst>
                </p:cNvPr>
                <p:cNvCxnSpPr/>
                <p:nvPr/>
              </p:nvCxnSpPr>
              <p:spPr>
                <a:xfrm rot="16200000">
                  <a:off x="4919600" y="3747160"/>
                  <a:ext cx="749927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7ABC79FB-924B-ED3E-6790-EA08BCCF7DD4}"/>
                  </a:ext>
                </a:extLst>
              </p:cNvPr>
              <p:cNvSpPr/>
              <p:nvPr/>
            </p:nvSpPr>
            <p:spPr>
              <a:xfrm>
                <a:off x="5292080" y="3522608"/>
                <a:ext cx="1296144" cy="1296144"/>
              </a:xfrm>
              <a:prstGeom prst="arc">
                <a:avLst>
                  <a:gd name="adj1" fmla="val 20018351"/>
                  <a:gd name="adj2" fmla="val 21169866"/>
                </a:avLst>
              </a:prstGeom>
              <a:ln w="19050">
                <a:headEnd type="stealth" w="med" len="lg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B4223672-4832-D383-CF5C-D4139CD0A829}"/>
                      </a:ext>
                    </a:extLst>
                  </p:cNvPr>
                  <p:cNvSpPr txBox="1"/>
                  <p:nvPr/>
                </p:nvSpPr>
                <p:spPr>
                  <a:xfrm>
                    <a:off x="6595181" y="4010755"/>
                    <a:ext cx="41242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41" name="ZoneTexte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81" y="4010755"/>
                    <a:ext cx="412421" cy="27699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0CD9FB3F-9C76-E565-93E5-4BC4F1C794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941" y="3152282"/>
                    <a:ext cx="4140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42" name="ZoneTexte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941" y="3152282"/>
                    <a:ext cx="414023" cy="27699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ZoneTexte 175">
                    <a:extLst>
                      <a:ext uri="{FF2B5EF4-FFF2-40B4-BE49-F238E27FC236}">
                        <a16:creationId xmlns:a16="http://schemas.microsoft.com/office/drawing/2014/main" id="{BC698D7B-839A-04DC-80D9-A545748FC472}"/>
                      </a:ext>
                    </a:extLst>
                  </p:cNvPr>
                  <p:cNvSpPr txBox="1"/>
                  <p:nvPr/>
                </p:nvSpPr>
                <p:spPr>
                  <a:xfrm>
                    <a:off x="6435685" y="3548045"/>
                    <a:ext cx="3723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43" name="ZoneTexte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5685" y="3548045"/>
                    <a:ext cx="372345" cy="276999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C64FE221-C6D0-1022-7443-A167067FA2BF}"/>
                      </a:ext>
                    </a:extLst>
                  </p:cNvPr>
                  <p:cNvSpPr txBox="1"/>
                  <p:nvPr/>
                </p:nvSpPr>
                <p:spPr>
                  <a:xfrm>
                    <a:off x="5262233" y="3356339"/>
                    <a:ext cx="3673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44" name="ZoneTexte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2233" y="3356339"/>
                    <a:ext cx="367344" cy="276999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ZoneTexte 177">
                    <a:extLst>
                      <a:ext uri="{FF2B5EF4-FFF2-40B4-BE49-F238E27FC236}">
                        <a16:creationId xmlns:a16="http://schemas.microsoft.com/office/drawing/2014/main" id="{082454D9-C24B-9F2C-062B-3457E6D52D7D}"/>
                      </a:ext>
                    </a:extLst>
                  </p:cNvPr>
                  <p:cNvSpPr txBox="1"/>
                  <p:nvPr/>
                </p:nvSpPr>
                <p:spPr>
                  <a:xfrm>
                    <a:off x="6531285" y="3829601"/>
                    <a:ext cx="34657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45" name="ZoneTexte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1285" y="3829601"/>
                    <a:ext cx="346570" cy="27699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ZoneTexte 178">
                    <a:extLst>
                      <a:ext uri="{FF2B5EF4-FFF2-40B4-BE49-F238E27FC236}">
                        <a16:creationId xmlns:a16="http://schemas.microsoft.com/office/drawing/2014/main" id="{6B50140A-A858-FA4F-5150-3A6902391AC6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440" y="4256870"/>
                    <a:ext cx="40209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46" name="ZoneTexte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440" y="4256870"/>
                    <a:ext cx="402098" cy="27699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F6B6A355-193D-385F-5E9E-15225F7C832E}"/>
                  </a:ext>
                </a:extLst>
              </p:cNvPr>
              <p:cNvSpPr/>
              <p:nvPr/>
            </p:nvSpPr>
            <p:spPr>
              <a:xfrm>
                <a:off x="5853398" y="4069873"/>
                <a:ext cx="158762" cy="1587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7550C233-034B-62D8-0AB1-98C565A8E4D6}"/>
                  </a:ext>
                </a:extLst>
              </p:cNvPr>
              <p:cNvSpPr/>
              <p:nvPr/>
            </p:nvSpPr>
            <p:spPr>
              <a:xfrm flipV="1">
                <a:off x="5905779" y="4122254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B9E16F2-A928-77DB-56F3-F797C9C349CD}"/>
                    </a:ext>
                  </a:extLst>
                </p:cNvPr>
                <p:cNvSpPr txBox="1"/>
                <p:nvPr/>
              </p:nvSpPr>
              <p:spPr>
                <a:xfrm>
                  <a:off x="6385074" y="4040548"/>
                  <a:ext cx="1889428" cy="3005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𝐴𝐷</m:t>
                            </m:r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𝑎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fr-FR" sz="12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+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B9E16F2-A928-77DB-56F3-F797C9C34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074" y="4040548"/>
                  <a:ext cx="1889428" cy="30059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0A78D413-5470-F161-AD9A-2FDFA048FB86}"/>
                    </a:ext>
                  </a:extLst>
                </p:cNvPr>
                <p:cNvSpPr txBox="1"/>
                <p:nvPr/>
              </p:nvSpPr>
              <p:spPr>
                <a:xfrm>
                  <a:off x="6385074" y="4346842"/>
                  <a:ext cx="975587" cy="3005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𝐷𝐶</m:t>
                            </m:r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𝑏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0A78D413-5470-F161-AD9A-2FDFA048F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074" y="4346842"/>
                  <a:ext cx="975587" cy="30059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DB9D5B73-A06B-4A85-5750-B7816333B7E7}"/>
                    </a:ext>
                  </a:extLst>
                </p:cNvPr>
                <p:cNvSpPr txBox="1"/>
                <p:nvPr/>
              </p:nvSpPr>
              <p:spPr>
                <a:xfrm>
                  <a:off x="6385074" y="4653136"/>
                  <a:ext cx="960006" cy="3005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𝐴𝐶</m:t>
                            </m:r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𝜆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DB9D5B73-A06B-4A85-5750-B7816333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074" y="4653136"/>
                  <a:ext cx="960006" cy="30059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5F4F89EB-AB31-9C1C-D17B-2F7497BA1CC0}"/>
                    </a:ext>
                  </a:extLst>
                </p:cNvPr>
                <p:cNvSpPr txBox="1"/>
                <p:nvPr/>
              </p:nvSpPr>
              <p:spPr>
                <a:xfrm>
                  <a:off x="3114781" y="3390647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5F4F89EB-AB31-9C1C-D17B-2F7497BA1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781" y="3390647"/>
                  <a:ext cx="312906" cy="276999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Connecteur droit avec flèche 189">
              <a:extLst>
                <a:ext uri="{FF2B5EF4-FFF2-40B4-BE49-F238E27FC236}">
                  <a16:creationId xmlns:a16="http://schemas.microsoft.com/office/drawing/2014/main" id="{F1049906-52C8-DBD5-4923-31A7846656C8}"/>
                </a:ext>
              </a:extLst>
            </p:cNvPr>
            <p:cNvCxnSpPr/>
            <p:nvPr/>
          </p:nvCxnSpPr>
          <p:spPr>
            <a:xfrm>
              <a:off x="1416822" y="4581128"/>
              <a:ext cx="13527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ZoneTexte 190">
                  <a:extLst>
                    <a:ext uri="{FF2B5EF4-FFF2-40B4-BE49-F238E27FC236}">
                      <a16:creationId xmlns:a16="http://schemas.microsoft.com/office/drawing/2014/main" id="{ED3FDBBA-1A68-AF8A-CB63-E25F3A962DE0}"/>
                    </a:ext>
                  </a:extLst>
                </p:cNvPr>
                <p:cNvSpPr txBox="1"/>
                <p:nvPr/>
              </p:nvSpPr>
              <p:spPr>
                <a:xfrm>
                  <a:off x="1945219" y="4304129"/>
                  <a:ext cx="2953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91" name="ZoneTexte 190">
                  <a:extLst>
                    <a:ext uri="{FF2B5EF4-FFF2-40B4-BE49-F238E27FC236}">
                      <a16:creationId xmlns:a16="http://schemas.microsoft.com/office/drawing/2014/main" id="{ED3FDBBA-1A68-AF8A-CB63-E25F3A962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219" y="4304129"/>
                  <a:ext cx="295337" cy="27699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D1DC1743-D13A-0F80-1437-E80B7C79F707}"/>
                    </a:ext>
                  </a:extLst>
                </p:cNvPr>
                <p:cNvSpPr txBox="1"/>
                <p:nvPr/>
              </p:nvSpPr>
              <p:spPr>
                <a:xfrm>
                  <a:off x="928832" y="3599163"/>
                  <a:ext cx="314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D1DC1743-D13A-0F80-1437-E80B7C79F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32" y="3599163"/>
                  <a:ext cx="314573" cy="276999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Connecteur droit avec flèche 192">
              <a:extLst>
                <a:ext uri="{FF2B5EF4-FFF2-40B4-BE49-F238E27FC236}">
                  <a16:creationId xmlns:a16="http://schemas.microsoft.com/office/drawing/2014/main" id="{4BCE3B75-07E7-264A-0959-126BE4EC7CD1}"/>
                </a:ext>
              </a:extLst>
            </p:cNvPr>
            <p:cNvCxnSpPr/>
            <p:nvPr/>
          </p:nvCxnSpPr>
          <p:spPr>
            <a:xfrm>
              <a:off x="1227677" y="2622277"/>
              <a:ext cx="0" cy="168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9FC1B7BB-DD15-C2C0-39B8-51C43AADE454}"/>
                    </a:ext>
                  </a:extLst>
                </p:cNvPr>
                <p:cNvSpPr txBox="1"/>
                <p:nvPr/>
              </p:nvSpPr>
              <p:spPr>
                <a:xfrm>
                  <a:off x="1949119" y="3545168"/>
                  <a:ext cx="3086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9FC1B7BB-DD15-C2C0-39B8-51C43AADE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119" y="3545168"/>
                  <a:ext cx="308674" cy="2769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4468DF50-7516-9EDA-B99C-FD64DABDFA06}"/>
              </a:ext>
            </a:extLst>
          </p:cNvPr>
          <p:cNvGrpSpPr/>
          <p:nvPr/>
        </p:nvGrpSpPr>
        <p:grpSpPr>
          <a:xfrm>
            <a:off x="7892726" y="2296023"/>
            <a:ext cx="3891906" cy="2501129"/>
            <a:chOff x="536078" y="2881148"/>
            <a:chExt cx="3891906" cy="2501129"/>
          </a:xfrm>
        </p:grpSpPr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86AC40BD-42C3-AB24-BE2A-251611D9EE35}"/>
                </a:ext>
              </a:extLst>
            </p:cNvPr>
            <p:cNvSpPr/>
            <p:nvPr/>
          </p:nvSpPr>
          <p:spPr>
            <a:xfrm>
              <a:off x="1315922" y="394539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633397DE-DD51-05E3-6735-B7219D288C47}"/>
                </a:ext>
              </a:extLst>
            </p:cNvPr>
            <p:cNvSpPr/>
            <p:nvPr/>
          </p:nvSpPr>
          <p:spPr>
            <a:xfrm>
              <a:off x="2102661" y="3342813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41647225-D6B9-0B5A-D99A-6AAF64DBA6E7}"/>
                </a:ext>
              </a:extLst>
            </p:cNvPr>
            <p:cNvSpPr/>
            <p:nvPr/>
          </p:nvSpPr>
          <p:spPr>
            <a:xfrm>
              <a:off x="2881812" y="394539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rgbClr val="FFC000"/>
                  </a:solidFill>
                </a:rPr>
                <a:t>3</a:t>
              </a:r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59CEA1D7-6BA6-13FC-D0B2-77D64E0F95DE}"/>
                </a:ext>
              </a:extLst>
            </p:cNvPr>
            <p:cNvSpPr/>
            <p:nvPr/>
          </p:nvSpPr>
          <p:spPr>
            <a:xfrm>
              <a:off x="2593780" y="4838833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rgbClr val="7030A0"/>
                  </a:solidFill>
                </a:rPr>
                <a:t>4</a:t>
              </a:r>
            </a:p>
          </p:txBody>
        </p: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07A46416-3ADE-07CD-3402-CC0111095BCA}"/>
                </a:ext>
              </a:extLst>
            </p:cNvPr>
            <p:cNvGrpSpPr/>
            <p:nvPr/>
          </p:nvGrpSpPr>
          <p:grpSpPr>
            <a:xfrm>
              <a:off x="1494324" y="4853900"/>
              <a:ext cx="398433" cy="398419"/>
              <a:chOff x="1048248" y="4581128"/>
              <a:chExt cx="398433" cy="398419"/>
            </a:xfrm>
          </p:grpSpPr>
          <p:sp>
            <p:nvSpPr>
              <p:cNvPr id="201" name="Forme libre 9">
                <a:extLst>
                  <a:ext uri="{FF2B5EF4-FFF2-40B4-BE49-F238E27FC236}">
                    <a16:creationId xmlns:a16="http://schemas.microsoft.com/office/drawing/2014/main" id="{B13902BE-2AFD-4EB5-AA28-28CDD5B26067}"/>
                  </a:ext>
                </a:extLst>
              </p:cNvPr>
              <p:cNvSpPr/>
              <p:nvPr/>
            </p:nvSpPr>
            <p:spPr>
              <a:xfrm>
                <a:off x="1048248" y="4663401"/>
                <a:ext cx="398433" cy="316146"/>
              </a:xfrm>
              <a:custGeom>
                <a:avLst/>
                <a:gdLst>
                  <a:gd name="connsiteX0" fmla="*/ 0 w 998220"/>
                  <a:gd name="connsiteY0" fmla="*/ 7620 h 147567"/>
                  <a:gd name="connsiteX1" fmla="*/ 220980 w 998220"/>
                  <a:gd name="connsiteY1" fmla="*/ 144780 h 147567"/>
                  <a:gd name="connsiteX2" fmla="*/ 457200 w 998220"/>
                  <a:gd name="connsiteY2" fmla="*/ 99060 h 147567"/>
                  <a:gd name="connsiteX3" fmla="*/ 807720 w 998220"/>
                  <a:gd name="connsiteY3" fmla="*/ 144780 h 147567"/>
                  <a:gd name="connsiteX4" fmla="*/ 998220 w 998220"/>
                  <a:gd name="connsiteY4" fmla="*/ 0 h 147567"/>
                  <a:gd name="connsiteX0" fmla="*/ 0 w 1104901"/>
                  <a:gd name="connsiteY0" fmla="*/ 0 h 368029"/>
                  <a:gd name="connsiteX1" fmla="*/ 327661 w 1104901"/>
                  <a:gd name="connsiteY1" fmla="*/ 353090 h 368029"/>
                  <a:gd name="connsiteX2" fmla="*/ 563881 w 1104901"/>
                  <a:gd name="connsiteY2" fmla="*/ 307370 h 368029"/>
                  <a:gd name="connsiteX3" fmla="*/ 914401 w 1104901"/>
                  <a:gd name="connsiteY3" fmla="*/ 353090 h 368029"/>
                  <a:gd name="connsiteX4" fmla="*/ 1104901 w 1104901"/>
                  <a:gd name="connsiteY4" fmla="*/ 208310 h 368029"/>
                  <a:gd name="connsiteX0" fmla="*/ 0 w 1104901"/>
                  <a:gd name="connsiteY0" fmla="*/ 0 h 355877"/>
                  <a:gd name="connsiteX1" fmla="*/ 563881 w 1104901"/>
                  <a:gd name="connsiteY1" fmla="*/ 307370 h 355877"/>
                  <a:gd name="connsiteX2" fmla="*/ 914401 w 1104901"/>
                  <a:gd name="connsiteY2" fmla="*/ 353090 h 355877"/>
                  <a:gd name="connsiteX3" fmla="*/ 1104901 w 1104901"/>
                  <a:gd name="connsiteY3" fmla="*/ 208310 h 355877"/>
                  <a:gd name="connsiteX0" fmla="*/ 0 w 1104901"/>
                  <a:gd name="connsiteY0" fmla="*/ 0 h 371223"/>
                  <a:gd name="connsiteX1" fmla="*/ 121919 w 1104901"/>
                  <a:gd name="connsiteY1" fmla="*/ 369064 h 371223"/>
                  <a:gd name="connsiteX2" fmla="*/ 914401 w 1104901"/>
                  <a:gd name="connsiteY2" fmla="*/ 353090 h 371223"/>
                  <a:gd name="connsiteX3" fmla="*/ 1104901 w 1104901"/>
                  <a:gd name="connsiteY3" fmla="*/ 208310 h 371223"/>
                  <a:gd name="connsiteX0" fmla="*/ 313732 w 991910"/>
                  <a:gd name="connsiteY0" fmla="*/ 0 h 297687"/>
                  <a:gd name="connsiteX1" fmla="*/ 8928 w 991910"/>
                  <a:gd name="connsiteY1" fmla="*/ 276523 h 297687"/>
                  <a:gd name="connsiteX2" fmla="*/ 801410 w 991910"/>
                  <a:gd name="connsiteY2" fmla="*/ 260549 h 297687"/>
                  <a:gd name="connsiteX3" fmla="*/ 991910 w 991910"/>
                  <a:gd name="connsiteY3" fmla="*/ 115769 h 297687"/>
                  <a:gd name="connsiteX0" fmla="*/ 313732 w 841603"/>
                  <a:gd name="connsiteY0" fmla="*/ 53889 h 359753"/>
                  <a:gd name="connsiteX1" fmla="*/ 8928 w 841603"/>
                  <a:gd name="connsiteY1" fmla="*/ 330412 h 359753"/>
                  <a:gd name="connsiteX2" fmla="*/ 801410 w 841603"/>
                  <a:gd name="connsiteY2" fmla="*/ 314438 h 359753"/>
                  <a:gd name="connsiteX3" fmla="*/ 763309 w 841603"/>
                  <a:gd name="connsiteY3" fmla="*/ 0 h 359753"/>
                  <a:gd name="connsiteX0" fmla="*/ 312538 w 762115"/>
                  <a:gd name="connsiteY0" fmla="*/ 53889 h 330677"/>
                  <a:gd name="connsiteX1" fmla="*/ 7734 w 762115"/>
                  <a:gd name="connsiteY1" fmla="*/ 330412 h 330677"/>
                  <a:gd name="connsiteX2" fmla="*/ 762115 w 762115"/>
                  <a:gd name="connsiteY2" fmla="*/ 0 h 330677"/>
                  <a:gd name="connsiteX0" fmla="*/ 0 w 449577"/>
                  <a:gd name="connsiteY0" fmla="*/ 53889 h 415434"/>
                  <a:gd name="connsiteX1" fmla="*/ 243840 w 449577"/>
                  <a:gd name="connsiteY1" fmla="*/ 415241 h 415434"/>
                  <a:gd name="connsiteX2" fmla="*/ 449577 w 449577"/>
                  <a:gd name="connsiteY2" fmla="*/ 0 h 415434"/>
                  <a:gd name="connsiteX0" fmla="*/ 576 w 462001"/>
                  <a:gd name="connsiteY0" fmla="*/ 53889 h 417438"/>
                  <a:gd name="connsiteX1" fmla="*/ 244416 w 462001"/>
                  <a:gd name="connsiteY1" fmla="*/ 415241 h 417438"/>
                  <a:gd name="connsiteX2" fmla="*/ 450153 w 462001"/>
                  <a:gd name="connsiteY2" fmla="*/ 0 h 417438"/>
                  <a:gd name="connsiteX0" fmla="*/ 0 w 449577"/>
                  <a:gd name="connsiteY0" fmla="*/ 53889 h 433229"/>
                  <a:gd name="connsiteX1" fmla="*/ 243840 w 449577"/>
                  <a:gd name="connsiteY1" fmla="*/ 415241 h 433229"/>
                  <a:gd name="connsiteX2" fmla="*/ 277712 w 449577"/>
                  <a:gd name="connsiteY2" fmla="*/ 339356 h 433229"/>
                  <a:gd name="connsiteX3" fmla="*/ 449577 w 449577"/>
                  <a:gd name="connsiteY3" fmla="*/ 0 h 433229"/>
                  <a:gd name="connsiteX0" fmla="*/ 0 w 517979"/>
                  <a:gd name="connsiteY0" fmla="*/ 53889 h 433229"/>
                  <a:gd name="connsiteX1" fmla="*/ 243840 w 517979"/>
                  <a:gd name="connsiteY1" fmla="*/ 415241 h 433229"/>
                  <a:gd name="connsiteX2" fmla="*/ 277712 w 517979"/>
                  <a:gd name="connsiteY2" fmla="*/ 339356 h 433229"/>
                  <a:gd name="connsiteX3" fmla="*/ 449577 w 517979"/>
                  <a:gd name="connsiteY3" fmla="*/ 0 h 433229"/>
                  <a:gd name="connsiteX0" fmla="*/ 0 w 449577"/>
                  <a:gd name="connsiteY0" fmla="*/ 53889 h 415434"/>
                  <a:gd name="connsiteX1" fmla="*/ 243840 w 449577"/>
                  <a:gd name="connsiteY1" fmla="*/ 415241 h 415434"/>
                  <a:gd name="connsiteX2" fmla="*/ 449577 w 449577"/>
                  <a:gd name="connsiteY2" fmla="*/ 0 h 415434"/>
                  <a:gd name="connsiteX0" fmla="*/ 25754 w 547758"/>
                  <a:gd name="connsiteY0" fmla="*/ 53889 h 415434"/>
                  <a:gd name="connsiteX1" fmla="*/ 269594 w 547758"/>
                  <a:gd name="connsiteY1" fmla="*/ 415241 h 415434"/>
                  <a:gd name="connsiteX2" fmla="*/ 475331 w 547758"/>
                  <a:gd name="connsiteY2" fmla="*/ 0 h 415434"/>
                  <a:gd name="connsiteX0" fmla="*/ 44670 w 549184"/>
                  <a:gd name="connsiteY0" fmla="*/ 53889 h 315272"/>
                  <a:gd name="connsiteX1" fmla="*/ 258030 w 549184"/>
                  <a:gd name="connsiteY1" fmla="*/ 314988 h 315272"/>
                  <a:gd name="connsiteX2" fmla="*/ 494247 w 549184"/>
                  <a:gd name="connsiteY2" fmla="*/ 0 h 315272"/>
                  <a:gd name="connsiteX0" fmla="*/ 170875 w 796872"/>
                  <a:gd name="connsiteY0" fmla="*/ 53889 h 319952"/>
                  <a:gd name="connsiteX1" fmla="*/ 384235 w 796872"/>
                  <a:gd name="connsiteY1" fmla="*/ 314988 h 319952"/>
                  <a:gd name="connsiteX2" fmla="*/ 620452 w 796872"/>
                  <a:gd name="connsiteY2" fmla="*/ 0 h 31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6872" h="319952">
                    <a:moveTo>
                      <a:pt x="170875" y="53889"/>
                    </a:moveTo>
                    <a:cubicBezTo>
                      <a:pt x="288350" y="117924"/>
                      <a:pt x="-406979" y="269987"/>
                      <a:pt x="384235" y="314988"/>
                    </a:cubicBezTo>
                    <a:cubicBezTo>
                      <a:pt x="1175449" y="359989"/>
                      <a:pt x="577590" y="86509"/>
                      <a:pt x="620452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D4F96E40-8F4F-073E-BCC4-CB53BD5BC848}"/>
                  </a:ext>
                </a:extLst>
              </p:cNvPr>
              <p:cNvSpPr/>
              <p:nvPr/>
            </p:nvSpPr>
            <p:spPr>
              <a:xfrm>
                <a:off x="1103448" y="458112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AF6833EF-5FD6-6A2E-D846-53CE3B676BD1}"/>
                </a:ext>
              </a:extLst>
            </p:cNvPr>
            <p:cNvCxnSpPr>
              <a:stCxn id="202" idx="0"/>
              <a:endCxn id="196" idx="4"/>
            </p:cNvCxnSpPr>
            <p:nvPr/>
          </p:nvCxnSpPr>
          <p:spPr>
            <a:xfrm flipH="1" flipV="1">
              <a:off x="1459938" y="4233422"/>
              <a:ext cx="233602" cy="620478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68214CBF-CA9B-FBC4-7D15-24EFC94CF30A}"/>
                </a:ext>
              </a:extLst>
            </p:cNvPr>
            <p:cNvCxnSpPr>
              <a:stCxn id="197" idx="3"/>
              <a:endCxn id="196" idx="7"/>
            </p:cNvCxnSpPr>
            <p:nvPr/>
          </p:nvCxnSpPr>
          <p:spPr>
            <a:xfrm flipH="1">
              <a:off x="1561773" y="3588664"/>
              <a:ext cx="583069" cy="398907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6A907371-F195-DC6A-04FF-79ABE2BD278E}"/>
                </a:ext>
              </a:extLst>
            </p:cNvPr>
            <p:cNvCxnSpPr>
              <a:stCxn id="198" idx="1"/>
              <a:endCxn id="197" idx="5"/>
            </p:cNvCxnSpPr>
            <p:nvPr/>
          </p:nvCxnSpPr>
          <p:spPr>
            <a:xfrm flipH="1" flipV="1">
              <a:off x="2348512" y="3588664"/>
              <a:ext cx="575481" cy="398907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84F65A6D-29C1-6529-1982-8DAE66C79DFE}"/>
                </a:ext>
              </a:extLst>
            </p:cNvPr>
            <p:cNvCxnSpPr>
              <a:stCxn id="202" idx="6"/>
              <a:endCxn id="199" idx="2"/>
            </p:cNvCxnSpPr>
            <p:nvPr/>
          </p:nvCxnSpPr>
          <p:spPr>
            <a:xfrm flipV="1">
              <a:off x="1837556" y="4982849"/>
              <a:ext cx="756224" cy="15067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7CBC0DAD-1CAB-E281-A41D-6406B2F84BB2}"/>
                </a:ext>
              </a:extLst>
            </p:cNvPr>
            <p:cNvCxnSpPr>
              <a:stCxn id="199" idx="7"/>
              <a:endCxn id="198" idx="4"/>
            </p:cNvCxnSpPr>
            <p:nvPr/>
          </p:nvCxnSpPr>
          <p:spPr>
            <a:xfrm flipV="1">
              <a:off x="2839631" y="4233422"/>
              <a:ext cx="186197" cy="647592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5A0ECE39-ED36-58FE-CAC8-66F87B6F0284}"/>
                    </a:ext>
                  </a:extLst>
                </p:cNvPr>
                <p:cNvSpPr txBox="1"/>
                <p:nvPr/>
              </p:nvSpPr>
              <p:spPr>
                <a:xfrm>
                  <a:off x="536078" y="4437113"/>
                  <a:ext cx="1080120" cy="288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5A0ECE39-ED36-58FE-CAC8-66F87B6F0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78" y="4437113"/>
                  <a:ext cx="1080120" cy="288031"/>
                </a:xfrm>
                <a:prstGeom prst="rect">
                  <a:avLst/>
                </a:prstGeom>
                <a:blipFill>
                  <a:blip r:embed="rId34"/>
                  <a:stretch>
                    <a:fillRect t="-2128" r="-565" b="-1276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ZoneTexte 208">
                  <a:extLst>
                    <a:ext uri="{FF2B5EF4-FFF2-40B4-BE49-F238E27FC236}">
                      <a16:creationId xmlns:a16="http://schemas.microsoft.com/office/drawing/2014/main" id="{C8C2F154-5808-9B69-A79E-C9A5834411C5}"/>
                    </a:ext>
                  </a:extLst>
                </p:cNvPr>
                <p:cNvSpPr txBox="1"/>
                <p:nvPr/>
              </p:nvSpPr>
              <p:spPr>
                <a:xfrm>
                  <a:off x="971600" y="3508450"/>
                  <a:ext cx="10801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09" name="ZoneTexte 208">
                  <a:extLst>
                    <a:ext uri="{FF2B5EF4-FFF2-40B4-BE49-F238E27FC236}">
                      <a16:creationId xmlns:a16="http://schemas.microsoft.com/office/drawing/2014/main" id="{C8C2F154-5808-9B69-A79E-C9A583441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3508450"/>
                  <a:ext cx="1080120" cy="276999"/>
                </a:xfrm>
                <a:prstGeom prst="rect">
                  <a:avLst/>
                </a:prstGeom>
                <a:blipFill>
                  <a:blip r:embed="rId3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3C3F925C-4C97-9DD9-B70E-3861410B0E3D}"/>
                    </a:ext>
                  </a:extLst>
                </p:cNvPr>
                <p:cNvSpPr txBox="1"/>
                <p:nvPr/>
              </p:nvSpPr>
              <p:spPr>
                <a:xfrm>
                  <a:off x="2485768" y="3185284"/>
                  <a:ext cx="10801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hélicoïdale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3C3F925C-4C97-9DD9-B70E-3861410B0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768" y="3185284"/>
                  <a:ext cx="1080120" cy="646331"/>
                </a:xfrm>
                <a:prstGeom prst="rect">
                  <a:avLst/>
                </a:prstGeom>
                <a:blipFill>
                  <a:blip r:embed="rId36"/>
                  <a:stretch>
                    <a:fillRect t="-9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ZoneTexte 210">
                  <a:extLst>
                    <a:ext uri="{FF2B5EF4-FFF2-40B4-BE49-F238E27FC236}">
                      <a16:creationId xmlns:a16="http://schemas.microsoft.com/office/drawing/2014/main" id="{637B1848-2C57-7424-CC02-8906A8796699}"/>
                    </a:ext>
                  </a:extLst>
                </p:cNvPr>
                <p:cNvSpPr txBox="1"/>
                <p:nvPr/>
              </p:nvSpPr>
              <p:spPr>
                <a:xfrm>
                  <a:off x="2948421" y="4445497"/>
                  <a:ext cx="1080120" cy="288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1" name="ZoneTexte 210">
                  <a:extLst>
                    <a:ext uri="{FF2B5EF4-FFF2-40B4-BE49-F238E27FC236}">
                      <a16:creationId xmlns:a16="http://schemas.microsoft.com/office/drawing/2014/main" id="{637B1848-2C57-7424-CC02-8906A8796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421" y="4445497"/>
                  <a:ext cx="1080120" cy="288031"/>
                </a:xfrm>
                <a:prstGeom prst="rect">
                  <a:avLst/>
                </a:prstGeom>
                <a:blipFill>
                  <a:blip r:embed="rId37"/>
                  <a:stretch>
                    <a:fillRect r="-562" b="-104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709292B8-1EC4-3D7C-F071-9707149D5E3F}"/>
                    </a:ext>
                  </a:extLst>
                </p:cNvPr>
                <p:cNvSpPr txBox="1"/>
                <p:nvPr/>
              </p:nvSpPr>
              <p:spPr>
                <a:xfrm>
                  <a:off x="1757524" y="5094246"/>
                  <a:ext cx="1080120" cy="288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709292B8-1EC4-3D7C-F071-9707149D5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524" y="5094246"/>
                  <a:ext cx="1080120" cy="288031"/>
                </a:xfrm>
                <a:prstGeom prst="rect">
                  <a:avLst/>
                </a:prstGeom>
                <a:blipFill>
                  <a:blip r:embed="rId38"/>
                  <a:stretch>
                    <a:fillRect t="-2128" r="-1695" b="-1276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Éclair 212">
              <a:extLst>
                <a:ext uri="{FF2B5EF4-FFF2-40B4-BE49-F238E27FC236}">
                  <a16:creationId xmlns:a16="http://schemas.microsoft.com/office/drawing/2014/main" id="{65B1D9C5-779A-0C30-7F6E-1C4D171643C9}"/>
                </a:ext>
              </a:extLst>
            </p:cNvPr>
            <p:cNvSpPr/>
            <p:nvPr/>
          </p:nvSpPr>
          <p:spPr>
            <a:xfrm rot="19305786">
              <a:off x="1593751" y="3041371"/>
              <a:ext cx="322911" cy="54837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Éclair 213">
              <a:extLst>
                <a:ext uri="{FF2B5EF4-FFF2-40B4-BE49-F238E27FC236}">
                  <a16:creationId xmlns:a16="http://schemas.microsoft.com/office/drawing/2014/main" id="{41B9F83F-EA70-4901-9FB0-CBFF96824AD7}"/>
                </a:ext>
              </a:extLst>
            </p:cNvPr>
            <p:cNvSpPr/>
            <p:nvPr/>
          </p:nvSpPr>
          <p:spPr>
            <a:xfrm rot="4881763" flipH="1">
              <a:off x="3079423" y="4870409"/>
              <a:ext cx="323460" cy="54304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ZoneTexte 214">
              <a:extLst>
                <a:ext uri="{FF2B5EF4-FFF2-40B4-BE49-F238E27FC236}">
                  <a16:creationId xmlns:a16="http://schemas.microsoft.com/office/drawing/2014/main" id="{99AA441D-61AA-9F03-F28D-9404811065F4}"/>
                </a:ext>
              </a:extLst>
            </p:cNvPr>
            <p:cNvSpPr txBox="1"/>
            <p:nvPr/>
          </p:nvSpPr>
          <p:spPr>
            <a:xfrm>
              <a:off x="677404" y="288114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Couple moteur</a:t>
              </a:r>
            </a:p>
          </p:txBody>
        </p:sp>
        <p:sp>
          <p:nvSpPr>
            <p:cNvPr id="216" name="ZoneTexte 215">
              <a:extLst>
                <a:ext uri="{FF2B5EF4-FFF2-40B4-BE49-F238E27FC236}">
                  <a16:creationId xmlns:a16="http://schemas.microsoft.com/office/drawing/2014/main" id="{46E3CC89-67B7-7953-6CB9-3D65C6007141}"/>
                </a:ext>
              </a:extLst>
            </p:cNvPr>
            <p:cNvSpPr txBox="1"/>
            <p:nvPr/>
          </p:nvSpPr>
          <p:spPr>
            <a:xfrm>
              <a:off x="3347864" y="510527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72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508D4-64B9-C887-A97F-09714C27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de modèles – Calcul d’hyperstatisme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F61916-7E5D-35A1-5D82-0E6057F5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11686A-DEEA-942A-522B-88443E262C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97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111</Words>
  <Application>Microsoft Office PowerPoint</Application>
  <PresentationFormat>Grand écran</PresentationFormat>
  <Paragraphs>58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Préparation aux épreuves de TP</vt:lpstr>
      <vt:lpstr>MAXPID</vt:lpstr>
      <vt:lpstr>Modélisation cinématique du MaxPID</vt:lpstr>
      <vt:lpstr>Proposition de modèles – Calcul d’hyperstatisme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Oraux PSI</dc:title>
  <dc:creator>XP</dc:creator>
  <cp:lastModifiedBy>Xavier Pessoles</cp:lastModifiedBy>
  <cp:revision>136</cp:revision>
  <dcterms:created xsi:type="dcterms:W3CDTF">2014-09-30T07:33:25Z</dcterms:created>
  <dcterms:modified xsi:type="dcterms:W3CDTF">2022-10-14T18:37:38Z</dcterms:modified>
</cp:coreProperties>
</file>