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20_Soutien_SII\Activite_01_Initiation_SW\Figures\Pi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62103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3995936" y="5805264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311860" y="4077072"/>
            <a:ext cx="198022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3995936" y="4725144"/>
            <a:ext cx="1296144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3509248" y="2780928"/>
            <a:ext cx="1782832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04640" y="1700808"/>
            <a:ext cx="78744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292080" y="454047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 Corps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271864" y="56205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2. Bouchon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304153" y="38924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 Piston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92080" y="259626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. Levier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271864" y="151614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5. Pince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4108685" y="5157192"/>
            <a:ext cx="2263515" cy="0"/>
          </a:xfrm>
          <a:prstGeom prst="straightConnector1">
            <a:avLst/>
          </a:prstGeom>
          <a:ln w="82550" cmpd="dbl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6372200" y="497252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260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</cp:revision>
  <dcterms:created xsi:type="dcterms:W3CDTF">2014-09-02T15:13:14Z</dcterms:created>
  <dcterms:modified xsi:type="dcterms:W3CDTF">2014-09-02T15:17:11Z</dcterms:modified>
</cp:coreProperties>
</file>