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74" r:id="rId4"/>
    <p:sldId id="275" r:id="rId5"/>
    <p:sldId id="276" r:id="rId6"/>
    <p:sldId id="265" r:id="rId7"/>
    <p:sldId id="277" r:id="rId8"/>
    <p:sldId id="260" r:id="rId9"/>
    <p:sldId id="280" r:id="rId10"/>
    <p:sldId id="281" r:id="rId11"/>
    <p:sldId id="279" r:id="rId12"/>
    <p:sldId id="282" r:id="rId13"/>
    <p:sldId id="283" r:id="rId14"/>
    <p:sldId id="278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0" r:id="rId53"/>
    <p:sldId id="323" r:id="rId54"/>
    <p:sldId id="324" r:id="rId55"/>
    <p:sldId id="322" r:id="rId56"/>
    <p:sldId id="325" r:id="rId57"/>
    <p:sldId id="326" r:id="rId58"/>
    <p:sldId id="327" r:id="rId59"/>
    <p:sldId id="328" r:id="rId60"/>
    <p:sldId id="329" r:id="rId61"/>
    <p:sldId id="330" r:id="rId62"/>
    <p:sldId id="334" r:id="rId63"/>
    <p:sldId id="335" r:id="rId64"/>
    <p:sldId id="336" r:id="rId65"/>
    <p:sldId id="331" r:id="rId66"/>
    <p:sldId id="332" r:id="rId67"/>
    <p:sldId id="333" r:id="rId6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80" d="100"/>
          <a:sy n="80" d="100"/>
        </p:scale>
        <p:origin x="516" y="450"/>
      </p:cViewPr>
      <p:guideLst>
        <p:guide orient="horz" pos="2217"/>
        <p:guide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1.png"/><Relationship Id="rId7" Type="http://schemas.openxmlformats.org/officeDocument/2006/relationships/image" Target="../media/image2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180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321.png"/><Relationship Id="rId1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240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420.png"/><Relationship Id="rId12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450.png"/><Relationship Id="rId12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6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1.png"/><Relationship Id="rId7" Type="http://schemas.openxmlformats.org/officeDocument/2006/relationships/image" Target="../media/image42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1.png"/><Relationship Id="rId5" Type="http://schemas.openxmlformats.org/officeDocument/2006/relationships/image" Target="../media/image361.png"/><Relationship Id="rId4" Type="http://schemas.openxmlformats.org/officeDocument/2006/relationships/image" Target="../media/image3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0.png"/><Relationship Id="rId7" Type="http://schemas.openxmlformats.org/officeDocument/2006/relationships/image" Target="../media/image44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361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8.png"/><Relationship Id="rId7" Type="http://schemas.openxmlformats.org/officeDocument/2006/relationships/image" Target="../media/image4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0.png"/><Relationship Id="rId5" Type="http://schemas.openxmlformats.org/officeDocument/2006/relationships/image" Target="../media/image361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0.png"/><Relationship Id="rId7" Type="http://schemas.openxmlformats.org/officeDocument/2006/relationships/image" Target="../media/image58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0.png"/><Relationship Id="rId7" Type="http://schemas.openxmlformats.org/officeDocument/2006/relationships/image" Target="../media/image6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10.png"/><Relationship Id="rId7" Type="http://schemas.openxmlformats.org/officeDocument/2006/relationships/image" Target="../media/image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20.png"/><Relationship Id="rId7" Type="http://schemas.openxmlformats.org/officeDocument/2006/relationships/image" Target="../media/image6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30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30.png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7" Type="http://schemas.openxmlformats.org/officeDocument/2006/relationships/image" Target="../media/image331.png"/><Relationship Id="rId12" Type="http://schemas.openxmlformats.org/officeDocument/2006/relationships/image" Target="../media/image38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55.png"/><Relationship Id="rId5" Type="http://schemas.openxmlformats.org/officeDocument/2006/relationships/image" Target="../media/image311.png"/><Relationship Id="rId31" Type="http://schemas.openxmlformats.org/officeDocument/2006/relationships/image" Target="../media/image54.png"/><Relationship Id="rId30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2" Type="http://schemas.openxmlformats.org/officeDocument/2006/relationships/image" Target="../media/image38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1.png"/><Relationship Id="rId5" Type="http://schemas.openxmlformats.org/officeDocument/2006/relationships/image" Target="../media/image311.png"/><Relationship Id="rId31" Type="http://schemas.openxmlformats.org/officeDocument/2006/relationships/image" Target="../media/image59.png"/><Relationship Id="rId30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75.png"/><Relationship Id="rId31" Type="http://schemas.openxmlformats.org/officeDocument/2006/relationships/image" Target="../media/image62.png"/><Relationship Id="rId9" Type="http://schemas.openxmlformats.org/officeDocument/2006/relationships/image" Target="../media/image78.png"/><Relationship Id="rId30" Type="http://schemas.openxmlformats.org/officeDocument/2006/relationships/image" Target="../media/image5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0.png"/><Relationship Id="rId7" Type="http://schemas.openxmlformats.org/officeDocument/2006/relationships/image" Target="../media/image84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0.png"/><Relationship Id="rId7" Type="http://schemas.openxmlformats.org/officeDocument/2006/relationships/image" Target="../media/image8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1.png"/><Relationship Id="rId17" Type="http://schemas.openxmlformats.org/officeDocument/2006/relationships/image" Target="../media/image96.png"/><Relationship Id="rId2" Type="http://schemas.openxmlformats.org/officeDocument/2006/relationships/image" Target="../media/image79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1.png"/><Relationship Id="rId15" Type="http://schemas.openxmlformats.org/officeDocument/2006/relationships/image" Target="../media/image4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10.png"/></Relationships>
</file>

<file path=ppt/slides/_rels/slide30.xml.rels><?xml version="1.0" encoding="UTF-8" standalone="yes"?>
<Relationships xmlns="http://schemas.openxmlformats.org/package/2006/relationships"><Relationship Id="rId17" Type="http://schemas.openxmlformats.org/officeDocument/2006/relationships/image" Target="../media/image90.png"/><Relationship Id="rId2" Type="http://schemas.openxmlformats.org/officeDocument/2006/relationships/image" Target="../media/image8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1.png"/><Relationship Id="rId5" Type="http://schemas.openxmlformats.org/officeDocument/2006/relationships/image" Target="../media/image311.png"/><Relationship Id="rId15" Type="http://schemas.openxmlformats.org/officeDocument/2006/relationships/image" Target="../media/image4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17" Type="http://schemas.openxmlformats.org/officeDocument/2006/relationships/image" Target="../media/image94.png"/><Relationship Id="rId2" Type="http://schemas.openxmlformats.org/officeDocument/2006/relationships/image" Target="../media/image89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401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9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950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9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50.png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060.png"/><Relationship Id="rId7" Type="http://schemas.openxmlformats.org/officeDocument/2006/relationships/image" Target="../media/image4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80.png"/><Relationship Id="rId10" Type="http://schemas.openxmlformats.org/officeDocument/2006/relationships/image" Target="../media/image110.png"/><Relationship Id="rId4" Type="http://schemas.openxmlformats.org/officeDocument/2006/relationships/image" Target="../media/image1070.png"/><Relationship Id="rId9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100.png"/><Relationship Id="rId7" Type="http://schemas.openxmlformats.org/officeDocument/2006/relationships/image" Target="../media/image402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12.png"/><Relationship Id="rId10" Type="http://schemas.openxmlformats.org/officeDocument/2006/relationships/image" Target="../media/image114.png"/><Relationship Id="rId4" Type="http://schemas.openxmlformats.org/officeDocument/2006/relationships/image" Target="../media/image111.png"/><Relationship Id="rId9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3" Type="http://schemas.openxmlformats.org/officeDocument/2006/relationships/image" Target="../media/image311.png"/><Relationship Id="rId12" Type="http://schemas.openxmlformats.org/officeDocument/2006/relationships/image" Target="../media/image4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402.png"/><Relationship Id="rId10" Type="http://schemas.openxmlformats.org/officeDocument/2006/relationships/image" Target="../media/image370.png"/><Relationship Id="rId4" Type="http://schemas.openxmlformats.org/officeDocument/2006/relationships/image" Target="../media/image331.png"/><Relationship Id="rId1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3" Type="http://schemas.openxmlformats.org/officeDocument/2006/relationships/image" Target="../media/image311.png"/><Relationship Id="rId12" Type="http://schemas.openxmlformats.org/officeDocument/2006/relationships/image" Target="../media/image411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402.png"/><Relationship Id="rId10" Type="http://schemas.openxmlformats.org/officeDocument/2006/relationships/image" Target="../media/image370.png"/><Relationship Id="rId4" Type="http://schemas.openxmlformats.org/officeDocument/2006/relationships/image" Target="../media/image751.png"/><Relationship Id="rId1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3" Type="http://schemas.openxmlformats.org/officeDocument/2006/relationships/image" Target="../media/image76.png"/><Relationship Id="rId12" Type="http://schemas.openxmlformats.org/officeDocument/2006/relationships/image" Target="../media/image41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02.png"/><Relationship Id="rId5" Type="http://schemas.openxmlformats.org/officeDocument/2006/relationships/image" Target="../media/image78.png"/><Relationship Id="rId10" Type="http://schemas.openxmlformats.org/officeDocument/2006/relationships/image" Target="../media/image370.png"/><Relationship Id="rId4" Type="http://schemas.openxmlformats.org/officeDocument/2006/relationships/image" Target="../media/image77.png"/><Relationship Id="rId14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1130.png"/><Relationship Id="rId7" Type="http://schemas.openxmlformats.org/officeDocument/2006/relationships/image" Target="../media/image11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0.png"/><Relationship Id="rId11" Type="http://schemas.openxmlformats.org/officeDocument/2006/relationships/image" Target="../media/image117.pn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140.png"/><Relationship Id="rId9" Type="http://schemas.openxmlformats.org/officeDocument/2006/relationships/image" Target="../media/image4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11" Type="http://schemas.openxmlformats.org/officeDocument/2006/relationships/image" Target="../media/image124.png"/><Relationship Id="rId5" Type="http://schemas.openxmlformats.org/officeDocument/2006/relationships/image" Target="../media/image104.png"/><Relationship Id="rId10" Type="http://schemas.openxmlformats.org/officeDocument/2006/relationships/image" Target="../media/image123.png"/><Relationship Id="rId4" Type="http://schemas.openxmlformats.org/officeDocument/2006/relationships/image" Target="../media/image119.png"/><Relationship Id="rId9" Type="http://schemas.openxmlformats.org/officeDocument/2006/relationships/image" Target="../media/image4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1170.png"/><Relationship Id="rId7" Type="http://schemas.openxmlformats.org/officeDocument/2006/relationships/image" Target="../media/image121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0.png"/><Relationship Id="rId11" Type="http://schemas.openxmlformats.org/officeDocument/2006/relationships/image" Target="../media/image114.png"/><Relationship Id="rId5" Type="http://schemas.openxmlformats.org/officeDocument/2006/relationships/image" Target="../media/image104.png"/><Relationship Id="rId10" Type="http://schemas.openxmlformats.org/officeDocument/2006/relationships/image" Target="../media/image113.png"/><Relationship Id="rId4" Type="http://schemas.openxmlformats.org/officeDocument/2006/relationships/image" Target="../media/image1180.png"/><Relationship Id="rId9" Type="http://schemas.openxmlformats.org/officeDocument/2006/relationships/image" Target="../media/image4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0.png"/><Relationship Id="rId7" Type="http://schemas.openxmlformats.org/officeDocument/2006/relationships/image" Target="../media/image127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0.png"/><Relationship Id="rId7" Type="http://schemas.openxmlformats.org/officeDocument/2006/relationships/image" Target="../media/image132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31.png"/><Relationship Id="rId4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30.png"/><Relationship Id="rId7" Type="http://schemas.openxmlformats.org/officeDocument/2006/relationships/image" Target="../media/image136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370.png"/><Relationship Id="rId7" Type="http://schemas.openxmlformats.org/officeDocument/2006/relationships/image" Target="../media/image127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751.png"/><Relationship Id="rId7" Type="http://schemas.openxmlformats.org/officeDocument/2006/relationships/image" Target="../media/image142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77.png"/><Relationship Id="rId7" Type="http://schemas.openxmlformats.org/officeDocument/2006/relationships/image" Target="../media/image13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0.png"/><Relationship Id="rId5" Type="http://schemas.openxmlformats.org/officeDocument/2006/relationships/image" Target="../media/image78.png"/><Relationship Id="rId4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2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0.png"/><Relationship Id="rId1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950.png"/><Relationship Id="rId9" Type="http://schemas.openxmlformats.org/officeDocument/2006/relationships/image" Target="../media/image1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950.png"/><Relationship Id="rId9" Type="http://schemas.openxmlformats.org/officeDocument/2006/relationships/image" Target="../media/image1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950.png"/><Relationship Id="rId9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20.png"/><Relationship Id="rId7" Type="http://schemas.openxmlformats.org/officeDocument/2006/relationships/image" Target="../media/image165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0.png"/><Relationship Id="rId7" Type="http://schemas.openxmlformats.org/officeDocument/2006/relationships/image" Target="../media/image169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1710.png"/><Relationship Id="rId4" Type="http://schemas.openxmlformats.org/officeDocument/2006/relationships/image" Target="../media/image169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1.png"/><Relationship Id="rId5" Type="http://schemas.openxmlformats.org/officeDocument/2006/relationships/image" Target="../media/image1170.png"/><Relationship Id="rId4" Type="http://schemas.openxmlformats.org/officeDocument/2006/relationships/image" Target="../media/image17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130.png"/><Relationship Id="rId4" Type="http://schemas.openxmlformats.org/officeDocument/2006/relationships/image" Target="../media/image1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1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950.png"/><Relationship Id="rId4" Type="http://schemas.openxmlformats.org/officeDocument/2006/relationships/image" Target="../media/image1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7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950.png"/><Relationship Id="rId4" Type="http://schemas.openxmlformats.org/officeDocument/2006/relationships/image" Target="../media/image1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1.png"/><Relationship Id="rId5" Type="http://schemas.openxmlformats.org/officeDocument/2006/relationships/image" Target="../media/image950.png"/><Relationship Id="rId4" Type="http://schemas.openxmlformats.org/officeDocument/2006/relationships/image" Target="../media/image17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0.png"/><Relationship Id="rId7" Type="http://schemas.openxmlformats.org/officeDocument/2006/relationships/image" Target="../media/image191.png"/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7" Type="http://schemas.openxmlformats.org/officeDocument/2006/relationships/image" Target="../media/image195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7" Type="http://schemas.openxmlformats.org/officeDocument/2006/relationships/image" Target="../media/image65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0" Type="http://schemas.openxmlformats.org/officeDocument/2006/relationships/image" Target="../media/image195.png"/><Relationship Id="rId9" Type="http://schemas.openxmlformats.org/officeDocument/2006/relationships/image" Target="../media/image19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940.png"/><Relationship Id="rId7" Type="http://schemas.openxmlformats.org/officeDocument/2006/relationships/image" Target="../media/image65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50.png"/><Relationship Id="rId9" Type="http://schemas.openxmlformats.org/officeDocument/2006/relationships/image" Target="../media/image18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96.png"/><Relationship Id="rId7" Type="http://schemas.openxmlformats.org/officeDocument/2006/relationships/image" Target="../media/image650.png"/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7.png"/><Relationship Id="rId9" Type="http://schemas.openxmlformats.org/officeDocument/2006/relationships/image" Target="../media/image1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0.png"/><Relationship Id="rId10" Type="http://schemas.openxmlformats.org/officeDocument/2006/relationships/image" Target="../media/image33.png"/><Relationship Id="rId4" Type="http://schemas.openxmlformats.org/officeDocument/2006/relationships/image" Target="../media/image18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0.png"/><Relationship Id="rId7" Type="http://schemas.openxmlformats.org/officeDocument/2006/relationships/image" Target="../media/image2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18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8B28F32-9C3B-465D-8504-79AA3E30C7D4}"/>
              </a:ext>
            </a:extLst>
          </p:cNvPr>
          <p:cNvGrpSpPr/>
          <p:nvPr/>
        </p:nvGrpSpPr>
        <p:grpSpPr>
          <a:xfrm>
            <a:off x="606325" y="3251195"/>
            <a:ext cx="2064840" cy="1521778"/>
            <a:chOff x="606325" y="3251195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686469" y="3494362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596537" y="4331339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850667" y="4059084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34418" y="4059084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447030" y="3903826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686469" y="3429096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686469" y="4149096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702104" y="414909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606325" y="413461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25" y="4134614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00807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807" y="4331339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596457" y="325119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57" y="3251195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136529" y="352819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2000" dirty="0"/>
                  <a:t>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505811-1214-4FA0-8C94-28875B53DD2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505811-1214-4FA0-8C94-28875B53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blipFill>
                <a:blip r:embed="rId7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90EB19-B0AA-4CF5-8C9D-5785A2D0B58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90EB19-B0AA-4CF5-8C9D-5785A2D0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584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687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687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7035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82CDC50-44A4-46A7-8D90-0B936F31815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82CDC50-44A4-46A7-8D90-0B936F3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63DB61F-79C8-44C8-93E0-33A2625D663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63DB61F-79C8-44C8-93E0-33A2625D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8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939952-FD26-4572-8574-9DFC8D10815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939952-FD26-4572-8574-9DFC8D10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B59154A-BBA8-41B1-9329-C93483DCA9AD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B59154A-BBA8-41B1-9329-C93483DCA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5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70358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A5A6303-5D3F-4637-ABF1-83498A3FCF9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A5A6303-5D3F-4637-ABF1-83498A3F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728CD01-CCFF-424D-AF6F-61E2D3CE126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728CD01-CCFF-424D-AF6F-61E2D3CE1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3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5843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341C0B-0CDB-4749-B278-D17572ABF90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341C0B-0CDB-4749-B278-D17572AB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4D93CD1-4B8B-4F17-870B-1C99865ADFF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4D93CD1-4B8B-4F17-870B-1C99865A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04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7035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5843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37DB8C-DCEA-41C1-9108-43EFFFE098F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37DB8C-DCEA-41C1-9108-43EFFFE09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D1C295A-3E03-4BDA-8C53-6CDD5DC8B1A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D1C295A-3E03-4BDA-8C53-6CDD5DC8B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40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687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DD4F0EB-F556-4A65-A323-7867CAA5802A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DD4F0EB-F556-4A65-A323-7867CAA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4080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905247-E2D1-463B-8FFC-F5FCB603595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905247-E2D1-463B-8FFC-F5FCB603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703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FE2BFDA-2C5B-4169-A37D-1509BAE8B64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FE2BFDA-2C5B-4169-A37D-1509BAE8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E49556-427C-4266-9015-0A58D6553A0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E49556-427C-4266-9015-0A58D655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8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9097B63-110B-42DB-8F46-1E58FEEDC9F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9097B63-110B-42DB-8F46-1E58FEED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CF4C548-E0E2-44A5-9DB5-13AF907BAF0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CF4C548-E0E2-44A5-9DB5-13AF907B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8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4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B3EC64F-1B8E-420B-96F8-8147BCF1AD2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B3EC64F-1B8E-420B-96F8-8147BCF1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27A63C-1EFD-44F9-BAD5-7E092C8D89E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27A63C-1EFD-44F9-BAD5-7E092C8D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5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9FEB860-14A3-4EFF-8B02-581FEC3905F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9FEB860-14A3-4EFF-8B02-581FEC39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E015CC7-3621-47C8-9C12-C0E0CDDEBEB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E015CC7-3621-47C8-9C12-C0E0CDDE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8B28F32-9C3B-465D-8504-79AA3E30C7D4}"/>
              </a:ext>
            </a:extLst>
          </p:cNvPr>
          <p:cNvGrpSpPr/>
          <p:nvPr/>
        </p:nvGrpSpPr>
        <p:grpSpPr>
          <a:xfrm>
            <a:off x="606325" y="3251195"/>
            <a:ext cx="2052913" cy="1521778"/>
            <a:chOff x="606325" y="3251195"/>
            <a:chExt cx="2052913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686469" y="3494362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596537" y="4331339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850667" y="4059084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34418" y="4059084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447030" y="3903826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686469" y="3429096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686469" y="4149096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702104" y="414909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606325" y="413461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25" y="4134614"/>
                  <a:ext cx="370358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00807" y="433133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807" y="4331339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596457" y="32511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57" y="3251195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136529" y="352819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2000" dirty="0"/>
                  <a:t>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2B492DA-8E1E-4ABB-8D15-A07805F64A6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2B492DA-8E1E-4ABB-8D15-A07805F64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087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7DB4969-24FC-4D08-B795-1BD9C87FA8E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7DB4969-24FC-4D08-B795-1BD9C87F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5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709526" cy="1261142"/>
            <a:chOff x="6552264" y="3287820"/>
            <a:chExt cx="1709526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AA62FE8-274A-4BF5-B959-33F015E300B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AA62FE8-274A-4BF5-B959-33F015E3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69FE2DD-ECA7-4BCD-8785-EC4B189E8EC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69FE2DD-ECA7-4BCD-8785-EC4B189E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9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0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697599" cy="1261142"/>
            <a:chOff x="6552264" y="3287820"/>
            <a:chExt cx="1697599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0D9C4E8-6E10-4269-96FC-35BDE695C8B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0D9C4E8-6E10-4269-96FC-35BDE695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4CA1451-932F-4B79-84E6-F92A2544A6B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4CA1451-932F-4B79-84E6-F92A2544A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80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707922" cy="1261142"/>
            <a:chOff x="6552264" y="3287820"/>
            <a:chExt cx="1707922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A957479-9430-4186-B70E-79A943F3C3D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A957479-9430-4186-B70E-79A943F3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CE56E5F-2156-4642-B73F-6815792E06F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CE56E5F-2156-4642-B73F-6815792E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8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8BCE76-6131-4CDF-8000-161C95009FE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8BCE76-6131-4CDF-8000-161C9500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CEA899-3510-4776-8764-F4D20EE90BA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CEA899-3510-4776-8764-F4D20EE9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32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88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31470E7-FBAF-49B9-8E81-3555DA05C4F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31470E7-FBAF-49B9-8E81-3555DA05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8CAEEC4-1851-4323-8B89-CD9CB2A6D33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8CAEEC4-1851-4323-8B89-CD9CB2A6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36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A7712C-9C9C-4EBD-A14E-5C0FDA45BD6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A7712C-9C9C-4EBD-A14E-5C0FDA45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52EA9C7-02B5-45D1-85B8-7C4E647EDEC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52EA9C7-02B5-45D1-85B8-7C4E647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6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37095" y="42980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095" y="4298082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78A8AA4-06F4-4211-BE2D-EB7994560C2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78A8AA4-06F4-4211-BE2D-EB7994560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1DB6BFA-3851-4552-907D-F0D486846D9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1DB6BFA-3851-4552-907D-F0D48684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7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54438" y="426626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438" y="4266268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8C54317-DB62-4726-9E1A-D22B26C5993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8C54317-DB62-4726-9E1A-D22B26C5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C9766AE-0E2C-488A-8C7A-30AD63D6B02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C9766AE-0E2C-488A-8C7A-30AD63D6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88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54153" y="430507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53" y="430507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78DF441-7FCF-4E53-8B63-0DBD82D9E4E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78DF441-7FCF-4E53-8B63-0DBD82D9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EADFF0-F6A8-4467-A11A-AC341280616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EADFF0-F6A8-4467-A11A-AC341280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222494-0948-4414-B2FB-29DD7673C19F}"/>
                  </a:ext>
                </a:extLst>
              </p:cNvPr>
              <p:cNvSpPr txBox="1"/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222494-0948-4414-B2FB-29DD7673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5E5355C-0EE8-433E-9D00-D00390E404A8}"/>
                  </a:ext>
                </a:extLst>
              </p:cNvPr>
              <p:cNvSpPr txBox="1"/>
              <p:nvPr/>
            </p:nvSpPr>
            <p:spPr>
              <a:xfrm>
                <a:off x="5038159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5E5355C-0EE8-433E-9D00-D00390E4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5356431"/>
                <a:ext cx="3312830" cy="8373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8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2000" dirty="0"/>
                  <a:t>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FE16D61-AEEA-422F-960D-3BBD83A2015A}"/>
              </a:ext>
            </a:extLst>
          </p:cNvPr>
          <p:cNvGrpSpPr/>
          <p:nvPr/>
        </p:nvGrpSpPr>
        <p:grpSpPr>
          <a:xfrm rot="5400000">
            <a:off x="1848277" y="3174593"/>
            <a:ext cx="1290509" cy="1696830"/>
            <a:chOff x="3594859" y="2724521"/>
            <a:chExt cx="1290509" cy="169683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ED06B19-6BAC-4331-A025-4B2699213CD2}"/>
                </a:ext>
              </a:extLst>
            </p:cNvPr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E4BE81B-BE0A-487C-B399-139DF1057664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1E6B2AED-B47B-481C-A785-BC8C0E4B025B}"/>
                </a:ext>
              </a:extLst>
            </p:cNvPr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60F6D18-D6EA-423D-BD9A-DD6DCA0B9DF8}"/>
                </a:ext>
              </a:extLst>
            </p:cNvPr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E137C96-FABD-4E75-95C7-D35F1BF9B4D5}"/>
                </a:ext>
              </a:extLst>
            </p:cNvPr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2C33C82-3C11-4A25-A390-F66B0DB5C77D}"/>
                    </a:ext>
                  </a:extLst>
                </p:cNvPr>
                <p:cNvSpPr txBox="1"/>
                <p:nvPr/>
              </p:nvSpPr>
              <p:spPr>
                <a:xfrm rot="16200000"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2C33C82-3C11-4A25-A390-F66B0DB5C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38424" y="379647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7C1174F-1B75-44C4-A325-9D842CE94211}"/>
                    </a:ext>
                  </a:extLst>
                </p:cNvPr>
                <p:cNvSpPr txBox="1"/>
                <p:nvPr/>
              </p:nvSpPr>
              <p:spPr>
                <a:xfrm rot="16200000"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7C1174F-1B75-44C4-A325-9D842CE9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78374" y="276523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4709348-6431-49AB-B9EA-54A75546E9F2}"/>
                    </a:ext>
                  </a:extLst>
                </p:cNvPr>
                <p:cNvSpPr txBox="1"/>
                <p:nvPr/>
              </p:nvSpPr>
              <p:spPr>
                <a:xfrm rot="16200000"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4709348-6431-49AB-B9EA-54A75546E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61690" y="4017974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11CB6C8A-4443-41B7-9E45-2A931EA5E144}"/>
                </a:ext>
              </a:extLst>
            </p:cNvPr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9ABB57-036C-4EE9-B804-0E33D141F700}"/>
                </a:ext>
              </a:extLst>
            </p:cNvPr>
            <p:cNvSpPr txBox="1"/>
            <p:nvPr/>
          </p:nvSpPr>
          <p:spPr>
            <a:xfrm rot="16200000"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16745F35-7E2F-4AF7-A9C7-4353004827C4}"/>
              </a:ext>
            </a:extLst>
          </p:cNvPr>
          <p:cNvSpPr txBox="1"/>
          <p:nvPr/>
        </p:nvSpPr>
        <p:spPr>
          <a:xfrm>
            <a:off x="1552564" y="3428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EC6A461-166D-4F09-8CBC-F9F554DFCE7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EC6A461-166D-4F09-8CBC-F9F554DF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blipFill>
                <a:blip r:embed="rId6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766E60-BA0F-43B5-84D1-2986F10ED10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766E60-BA0F-43B5-84D1-2986F10E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6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F1B81A5-2F79-4D2B-A32A-B72C78E665A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F1B81A5-2F79-4D2B-A32A-B72C78E6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81A1081-F394-422B-AF42-E6AF061943F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81A1081-F394-422B-AF42-E6AF0619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32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278648-96D6-42B6-B021-DF6D9A41000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278648-96D6-42B6-B021-DF6D9A410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94DF452-BE7E-4F50-9EC0-0344A3B8D22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94DF452-BE7E-4F50-9EC0-0344A3B8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54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108695" cy="1271881"/>
            <a:chOff x="4992806" y="3295178"/>
            <a:chExt cx="1108695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34032A8-971D-4250-A0DD-C2B8E06C8341}"/>
                  </a:ext>
                </a:extLst>
              </p:cNvPr>
              <p:cNvSpPr txBox="1"/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34032A8-971D-4250-A0DD-C2B8E06C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89733C0-A93D-4D7D-AF48-8CC53CA9858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89733C0-A93D-4D7D-AF48-8CC53CA9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4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096768" cy="1271881"/>
            <a:chOff x="4992806" y="3295178"/>
            <a:chExt cx="1096768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8628A53-C8E1-44B1-8AAC-A6A1A76C8EA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8628A53-C8E1-44B1-8AAC-A6A1A76C8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2F46D46-D25E-4C9B-8120-9621D6C43AF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2F46D46-D25E-4C9B-8120-9621D6C4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710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107091" cy="1271881"/>
            <a:chOff x="4992806" y="3295178"/>
            <a:chExt cx="1107091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F4DD03E-8F84-404C-AA34-C98011E2973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F4DD03E-8F84-404C-AA34-C98011E2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86430C-CCEE-4BDF-B04A-AF4ED23057C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86430C-CCEE-4BDF-B04A-AF4ED230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577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6999FA-CB22-4841-BAA4-713B5BF36F9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6999FA-CB22-4841-BAA4-713B5BF3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B4B843F-0171-4A6D-924F-29018E4C702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B4B843F-0171-4A6D-924F-29018E4C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1CE6FE-6C1A-4B61-9A61-6A190D05BAEF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1CE6FE-6C1A-4B61-9A61-6A190D05B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1AD613-4734-484C-ABFD-A37D856BBB15}"/>
                  </a:ext>
                </a:extLst>
              </p:cNvPr>
              <p:cNvSpPr/>
              <p:nvPr/>
            </p:nvSpPr>
            <p:spPr>
              <a:xfrm>
                <a:off x="1862785" y="6241284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1AD613-4734-484C-ABFD-A37D856BB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85" y="6241284"/>
                <a:ext cx="1692579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3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088CC83-96E2-4DF4-8869-5140A927234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088CC83-96E2-4DF4-8869-5140A927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9A470EF-FC7A-4A21-AE9D-877A679C4FB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9A470EF-FC7A-4A21-AE9D-877A679C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C67CEA-67A9-4EA1-832C-1B1BE4F88088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C67CEA-67A9-4EA1-832C-1B1BE4F88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23624F7-E55C-437D-9D3E-612544F57376}"/>
                  </a:ext>
                </a:extLst>
              </p:cNvPr>
              <p:cNvSpPr/>
              <p:nvPr/>
            </p:nvSpPr>
            <p:spPr>
              <a:xfrm>
                <a:off x="1684599" y="6183160"/>
                <a:ext cx="2122821" cy="566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23624F7-E55C-437D-9D3E-612544F5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99" y="6183160"/>
                <a:ext cx="2122821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DBCC8-8A4D-47A4-AED2-513EFE5A85EF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DBCC8-8A4D-47A4-AED2-513EFE5A8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6976C51-50DF-4D4A-8B0D-E25CDD57563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6976C51-50DF-4D4A-8B0D-E25CDD575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69D859-BCD3-429E-897C-4B500FCC500E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69D859-BCD3-429E-897C-4B500FCC5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71ACBB1-7954-45C8-AB6B-EC68F8751DB0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71ACBB1-7954-45C8-AB6B-EC68F8751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6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494BAA-ABA8-4E9D-8B47-07C1998AFF4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494BAA-ABA8-4E9D-8B47-07C1998A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3D9685B-BA2C-4655-B950-50209C151C2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3D9685B-BA2C-4655-B950-50209C15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3D6C37-7F63-4DEC-A3E7-9C25CF1C6773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3D6C37-7F63-4DEC-A3E7-9C25CF1C6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EC426C-273B-4ACD-A8AC-636D8CEC8395}"/>
                  </a:ext>
                </a:extLst>
              </p:cNvPr>
              <p:cNvSpPr/>
              <p:nvPr/>
            </p:nvSpPr>
            <p:spPr>
              <a:xfrm>
                <a:off x="1862785" y="6235692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EC426C-273B-4ACD-A8AC-636D8CEC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85" y="6235692"/>
                <a:ext cx="1692579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38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CA31882-CDC0-4DBE-B00C-CBFC559FD0E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CA31882-CDC0-4DBE-B00C-CBFC559F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43DA5BD-9625-4A70-9A3E-7E5FAE07D20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43DA5BD-9625-4A70-9A3E-7E5FAE07D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2AF559-E55D-49FF-AE39-9F107AD28C42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2AF559-E55D-49FF-AE39-9F107AD28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821FF3-FAB5-4E92-9544-DE95F443E8F1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1540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821FF3-FAB5-4E92-9544-DE95F443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15406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8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5123677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Sphérique</a:t>
                </a:r>
                <a:br>
                  <a:rPr lang="fr-FR" sz="2000" i="1" dirty="0"/>
                </a:br>
                <a:r>
                  <a:rPr lang="fr-FR" sz="2000" i="1" dirty="0"/>
                  <a:t>(Rotule)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3677" y="3359727"/>
                <a:ext cx="3678887" cy="1481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579964-743E-48BB-BA6A-216A2D9BC4E1}"/>
              </a:ext>
            </a:extLst>
          </p:cNvPr>
          <p:cNvGrpSpPr/>
          <p:nvPr/>
        </p:nvGrpSpPr>
        <p:grpSpPr>
          <a:xfrm>
            <a:off x="2682141" y="2765237"/>
            <a:ext cx="2250517" cy="2007736"/>
            <a:chOff x="2682141" y="2765237"/>
            <a:chExt cx="2250517" cy="200773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73C353-B222-4FB4-89FA-26998FE05DF9}"/>
                </a:ext>
              </a:extLst>
            </p:cNvPr>
            <p:cNvSpPr/>
            <p:nvPr/>
          </p:nvSpPr>
          <p:spPr>
            <a:xfrm>
              <a:off x="3602203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E3C185BE-FCF4-47E9-BAE7-294A9310EC57}"/>
                </a:ext>
              </a:extLst>
            </p:cNvPr>
            <p:cNvCxnSpPr/>
            <p:nvPr/>
          </p:nvCxnSpPr>
          <p:spPr>
            <a:xfrm>
              <a:off x="3842458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5FDFA807-BA2B-4183-A9BC-4E6AEE798EFE}"/>
                </a:ext>
              </a:extLst>
            </p:cNvPr>
            <p:cNvCxnSpPr/>
            <p:nvPr/>
          </p:nvCxnSpPr>
          <p:spPr>
            <a:xfrm flipH="1" flipV="1">
              <a:off x="3858399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769A4B6-EBB7-47CC-A043-BFF1261AA3F8}"/>
                </a:ext>
              </a:extLst>
            </p:cNvPr>
            <p:cNvCxnSpPr/>
            <p:nvPr/>
          </p:nvCxnSpPr>
          <p:spPr>
            <a:xfrm flipV="1">
              <a:off x="3858399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3D96BF1-E0A9-4F19-9071-4098696820A9}"/>
                </a:ext>
              </a:extLst>
            </p:cNvPr>
            <p:cNvCxnSpPr/>
            <p:nvPr/>
          </p:nvCxnSpPr>
          <p:spPr>
            <a:xfrm>
              <a:off x="3858399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EC85985-ABFE-4506-9D29-D7090F86A5F9}"/>
                </a:ext>
              </a:extLst>
            </p:cNvPr>
            <p:cNvCxnSpPr/>
            <p:nvPr/>
          </p:nvCxnSpPr>
          <p:spPr>
            <a:xfrm flipH="1">
              <a:off x="2866518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149A7CB-F3D9-479A-8743-4B932CD2DA60}"/>
                    </a:ext>
                  </a:extLst>
                </p:cNvPr>
                <p:cNvSpPr txBox="1"/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149A7CB-F3D9-479A-8743-4B932CD2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3C2FA76-F920-45A9-85B9-F0A7A386F460}"/>
                    </a:ext>
                  </a:extLst>
                </p:cNvPr>
                <p:cNvSpPr txBox="1"/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3C2FA76-F920-45A9-85B9-F0A7A386F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434BC998-8FC1-4A2C-B896-CBC83362CDBE}"/>
                </a:ext>
              </a:extLst>
            </p:cNvPr>
            <p:cNvCxnSpPr/>
            <p:nvPr/>
          </p:nvCxnSpPr>
          <p:spPr>
            <a:xfrm flipV="1">
              <a:off x="3858439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C261653-F918-43CD-B7D3-2A7A9A4E4CA9}"/>
                </a:ext>
              </a:extLst>
            </p:cNvPr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E825FF1-A49F-40BA-9064-B07BA7807AFE}"/>
                </a:ext>
              </a:extLst>
            </p:cNvPr>
            <p:cNvSpPr txBox="1"/>
            <p:nvPr/>
          </p:nvSpPr>
          <p:spPr>
            <a:xfrm>
              <a:off x="3678374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B12E236-E5E2-4BAC-8540-5B16B9C36AA3}"/>
                    </a:ext>
                  </a:extLst>
                </p:cNvPr>
                <p:cNvSpPr txBox="1"/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B12E236-E5E2-4BAC-8540-5B16B9C36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6EA11C9-7BBA-41B0-8207-C21316FD395B}"/>
                    </a:ext>
                  </a:extLst>
                </p:cNvPr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6EA11C9-7BBA-41B0-8207-C21316FD3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15C0937D-D794-4C99-8778-5AABD4603133}"/>
                    </a:ext>
                  </a:extLst>
                </p:cNvPr>
                <p:cNvSpPr txBox="1"/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15C0937D-D794-4C99-8778-5AABD4603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9722BFB-32D2-472C-A608-70B2CD921CBD}"/>
                </a:ext>
              </a:extLst>
            </p:cNvPr>
            <p:cNvSpPr txBox="1"/>
            <p:nvPr/>
          </p:nvSpPr>
          <p:spPr>
            <a:xfrm>
              <a:off x="3934607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56837DC-E2ED-4E3C-99C1-B802E9D6BAFE}"/>
                </a:ext>
              </a:extLst>
            </p:cNvPr>
            <p:cNvSpPr/>
            <p:nvPr/>
          </p:nvSpPr>
          <p:spPr>
            <a:xfrm>
              <a:off x="3602204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D1A77B7-C952-4097-88DA-8BB9C4DF8187}"/>
                </a:ext>
              </a:extLst>
            </p:cNvPr>
            <p:cNvCxnSpPr/>
            <p:nvPr/>
          </p:nvCxnSpPr>
          <p:spPr>
            <a:xfrm flipV="1">
              <a:off x="3857589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2F2D178-FD45-4338-9189-0D3057BB0BE8}"/>
                    </a:ext>
                  </a:extLst>
                </p:cNvPr>
                <p:cNvSpPr txBox="1"/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2F2D178-FD45-4338-9189-0D3057BB0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E6D197C-243B-46A2-B8B8-D439EBA1A84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E6D197C-243B-46A2-B8B8-D439EBA1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9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B765D3-2224-4BB1-B687-638EBB0EF29D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B765D3-2224-4BB1-B687-638EBB0E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01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969ECF6-FBB9-49E3-970A-DBD8841AB02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969ECF6-FBB9-49E3-970A-DBD8841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8CE0C5C-A4C5-44A0-9F9B-EA41018856B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8CE0C5C-A4C5-44A0-9F9B-EA4101885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094822-DEF5-4D6D-BF36-7C6299864854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094822-DEF5-4D6D-BF36-7C6299864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933133E-D8E6-4E1F-979A-CB2DE801494E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933133E-D8E6-4E1F-979A-CB2DE8014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38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82037" cy="1271881"/>
            <a:chOff x="5472120" y="3294330"/>
            <a:chExt cx="1482037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6EB50CC-235E-4A00-A552-5A1C3E4311B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6EB50CC-235E-4A00-A552-5A1C3E43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CCFEBC-56F1-4F26-8656-61F3FBF1255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CCFEBC-56F1-4F26-8656-61F3FBF1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405044-AA21-4C71-899D-F2D8C1521A90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405044-AA21-4C71-899D-F2D8C1521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84B9C4-A60A-43F6-B030-34B4DC582D0F}"/>
                  </a:ext>
                </a:extLst>
              </p:cNvPr>
              <p:cNvSpPr/>
              <p:nvPr/>
            </p:nvSpPr>
            <p:spPr>
              <a:xfrm>
                <a:off x="1949348" y="6247092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84B9C4-A60A-43F6-B030-34B4DC582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48" y="6247092"/>
                <a:ext cx="1692579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98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70110" cy="1271881"/>
            <a:chOff x="5472120" y="3294330"/>
            <a:chExt cx="1470110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D84C0A4-A4B3-4440-8C79-E8E698288F9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D84C0A4-A4B3-4440-8C79-E8E69828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2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7E6DF37-5DAD-4E99-A486-13E19FF1130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7E6DF37-5DAD-4E99-A486-13E19FF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18A4AA-8D39-4BCE-ADE4-EB1EF28C7CE3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3696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18A4AA-8D39-4BCE-ADE4-EB1EF28C7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36968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12DEA8-7C48-49C6-830C-E717017176C5}"/>
                  </a:ext>
                </a:extLst>
              </p:cNvPr>
              <p:cNvSpPr/>
              <p:nvPr/>
            </p:nvSpPr>
            <p:spPr>
              <a:xfrm>
                <a:off x="1837394" y="6215884"/>
                <a:ext cx="174336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12DEA8-7C48-49C6-830C-E71701717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94" y="6215884"/>
                <a:ext cx="174336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4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80433" cy="1271881"/>
            <a:chOff x="5472120" y="3294330"/>
            <a:chExt cx="1480433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32D41E3-2070-42C3-BE41-2BBF42219D1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32D41E3-2070-42C3-BE41-2BBF4221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E572F02-AB8E-46D1-A743-1D61F94995B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E572F02-AB8E-46D1-A743-1D61F9499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1F8D9B-4E36-4C7C-8D21-3BD457A22357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1F8D9B-4E36-4C7C-8D21-3BD457A2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3AFAF6-C006-49D5-8D2D-8FB580033636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3AFAF6-C006-49D5-8D2D-8FB58003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7162571-9B03-401A-B64A-17F27A1553D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7162571-9B03-401A-B64A-17F27A15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92889E8-E5FF-4E80-AD13-B9B9986E4C2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92889E8-E5FF-4E80-AD13-B9B9986E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4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0AFF718-975A-4C37-926E-252E7046107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0AFF718-975A-4C37-926E-252E70461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D3BAA25-C638-4A6B-A7AD-17124CB4002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D3BAA25-C638-4A6B-A7AD-17124CB40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9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687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6875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47D767F-CB0B-4B6F-BCCB-7D3BD969602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47D767F-CB0B-4B6F-BCCB-7D3BD969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E81033B-7760-4946-BA92-74FD219BF6C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E81033B-7760-4946-BA92-74FD219B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740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51AA214-3BC4-47E2-87CE-D7C280A6CCD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51AA214-3BC4-47E2-87CE-D7C280A6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58156DF-DE5A-4282-8E00-1C4863949C7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58156DF-DE5A-4282-8E00-1C486394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11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1A75508-6B60-49D7-A267-819D1F2EDB1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1A75508-6B60-49D7-A267-819D1F2E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3D350FA-0C3B-437D-BF83-912E0AD305F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3D350FA-0C3B-437D-BF83-912E0AD3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588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CF3783-99D9-4178-BF07-5A176B1F275A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CF3783-99D9-4178-BF07-5A176B1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020F6E2-CC2D-4F6B-8933-3C5AD3010E9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020F6E2-CC2D-4F6B-8933-3C5AD3010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248019FF-46D8-4EC9-A24B-633B6B639861}"/>
              </a:ext>
            </a:extLst>
          </p:cNvPr>
          <p:cNvGrpSpPr/>
          <p:nvPr/>
        </p:nvGrpSpPr>
        <p:grpSpPr>
          <a:xfrm>
            <a:off x="3401844" y="2937531"/>
            <a:ext cx="1330454" cy="2007736"/>
            <a:chOff x="5755998" y="2937531"/>
            <a:chExt cx="1330454" cy="2007736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6A1EDB1-378C-4E24-9D2A-2EB86A8B4B2C}"/>
                </a:ext>
              </a:extLst>
            </p:cNvPr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818D125-D9C9-4C9B-9054-26AAA1552B13}"/>
                </a:ext>
              </a:extLst>
            </p:cNvPr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832BD5B-9D5B-4979-AC84-69898D1EF46D}"/>
                </a:ext>
              </a:extLst>
            </p:cNvPr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D8EBDB3-F9F0-41CC-B305-1E3EB86FF01D}"/>
                </a:ext>
              </a:extLst>
            </p:cNvPr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3BE8947-7FB5-42EA-8DA8-5B671377A62D}"/>
                </a:ext>
              </a:extLst>
            </p:cNvPr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F69680A-5A17-44E6-AE1C-6AA05E893456}"/>
                </a:ext>
              </a:extLst>
            </p:cNvPr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9DD2E53-3BB6-4180-9F7A-F1FC70B79FC7}"/>
                    </a:ext>
                  </a:extLst>
                </p:cNvPr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7E6200-9796-4ACB-89BD-30DC45DBCDF2}"/>
                    </a:ext>
                  </a:extLst>
                </p:cNvPr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FAAB256-B7C4-452C-AF5F-E1296056E5C1}"/>
                    </a:ext>
                  </a:extLst>
                </p:cNvPr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FE798B10-51B5-41CB-8FC6-1699C7A3DDE5}"/>
                </a:ext>
              </a:extLst>
            </p:cNvPr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01BFB19-2D6F-44A9-B0D8-9B909EC3FEB1}"/>
                </a:ext>
              </a:extLst>
            </p:cNvPr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944C4D05-AF5B-4487-8B57-F70F4A38EDB5}"/>
                </a:ext>
              </a:extLst>
            </p:cNvPr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3F85FADD-70D8-40C3-8AB1-480FC84C9A70}"/>
                    </a:ext>
                  </a:extLst>
                </p:cNvPr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3F6F7643-5AB2-402E-98F4-9C87297E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9BBC6F7C-5864-4DE6-8308-7AED23634D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3677" y="3359727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</a:t>
                </a:r>
                <a:br>
                  <a:rPr lang="fr-FR" sz="2000" i="1" dirty="0"/>
                </a:br>
                <a:r>
                  <a:rPr lang="fr-FR" sz="2000" i="1" dirty="0"/>
                  <a:t>(Rotule)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9BBC6F7C-5864-4DE6-8308-7AED2363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7" y="3359727"/>
                <a:ext cx="3678887" cy="14817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DE471A2-CDCA-41F8-B46D-C85383B7705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DE471A2-CDCA-41F8-B46D-C85383B7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A7D4B60-013F-4B80-9691-0A37321B60E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A7D4B60-013F-4B80-9691-0A37321B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40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D8C47C-7E2C-4F35-8803-8A897973A7A1}"/>
              </a:ext>
            </a:extLst>
          </p:cNvPr>
          <p:cNvGrpSpPr/>
          <p:nvPr/>
        </p:nvGrpSpPr>
        <p:grpSpPr>
          <a:xfrm>
            <a:off x="3581868" y="3314963"/>
            <a:ext cx="1709526" cy="1261142"/>
            <a:chOff x="6552264" y="3287820"/>
            <a:chExt cx="1709526" cy="1261142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AB14BE1-9AEA-433B-AE80-4AB27DD2FE33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4C15910F-DC2B-485A-B086-13BBA9A9316B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BFBAB09-D4B3-4897-AC5D-EE630C5E819D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6DA809D-AFE5-46A7-9FEF-1F40FCF49950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6C060AD0-0B91-4F89-B448-FD57AB5A22F8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B374DA89-A95A-4637-B841-BA5318FCF52F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0BDBA0F-07C1-48BB-89F7-8244BC6581B6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0BDBA0F-07C1-48BB-89F7-8244BC658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B0015DE-06E9-48EA-8146-96E19D9FF28E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B0015DE-06E9-48EA-8146-96E19D9FF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F569149-BFD4-4629-8568-34541B9894B8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86161D84-4FC8-4046-B1B7-9452A058B974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86161D84-4FC8-4046-B1B7-9452A058B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8D71405-D55F-439A-975A-B86736BF31B4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8D71405-D55F-439A-975A-B86736BF3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E63E78B-EDA4-4AAA-924C-7ABB8D30B592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E63E78B-EDA4-4AAA-924C-7ABB8D30B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A225A94-2B33-45DC-827C-4474D4FC8E91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4A6A428-7054-4577-9A9C-FB836E004F6B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3F7A62-D0EE-4944-9718-C5A1E5E23A1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3F7A62-D0EE-4944-9718-C5A1E5E2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C9307D7-4A32-494D-A7D3-53CEF106FDC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C9307D7-4A32-494D-A7D3-53CEF106F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3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E4D6A211-920B-4E66-8EC3-4879ACCA5311}"/>
              </a:ext>
            </a:extLst>
          </p:cNvPr>
          <p:cNvGrpSpPr/>
          <p:nvPr/>
        </p:nvGrpSpPr>
        <p:grpSpPr>
          <a:xfrm>
            <a:off x="3581868" y="3314963"/>
            <a:ext cx="1697599" cy="1261142"/>
            <a:chOff x="6552264" y="3287820"/>
            <a:chExt cx="1697599" cy="1261142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A0946D2-050E-405C-90A2-4138B123A51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5C8E772E-A390-4B54-8F01-88555F6F19CD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8590C7FE-DD84-4232-9477-2964980B86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4C9CD18-F31A-40D8-921B-79006627997A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4C33222-2090-41CD-BF78-DB29D59518F9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800D6000-525E-41CB-A04F-CE5869E8D1C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3D970D-D745-4F3E-BBF6-36A0CD847005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3D970D-D745-4F3E-BBF6-36A0CD847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D9B3D7F-9C3D-479B-A308-1C064834F645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D9B3D7F-9C3D-479B-A308-1C064834F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666D8EA-620B-4583-A68C-690E3A94E9B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57277B-83E7-4823-B1DD-06C386C8AD31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57277B-83E7-4823-B1DD-06C386C8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5401AF-E073-47EE-B8FB-B9CF0ECCA986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5401AF-E073-47EE-B8FB-B9CF0E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EB98E99A-F9C8-4C37-9833-E461A1894D0D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EB98E99A-F9C8-4C37-9833-E461A1894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621470-264D-498E-9D37-827B06A04666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DB6A302-9A8B-4F53-BBCD-D9C05804DEC3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E91E6E-FEDD-4927-90C6-9EC6745D3FA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E91E6E-FEDD-4927-90C6-9EC6745D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FC84335-3AB4-40B4-A983-26780047FB8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FC84335-3AB4-40B4-A983-26780047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51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9D2A05C3-4B89-4260-8FF6-EA07BCC79176}"/>
              </a:ext>
            </a:extLst>
          </p:cNvPr>
          <p:cNvGrpSpPr/>
          <p:nvPr/>
        </p:nvGrpSpPr>
        <p:grpSpPr>
          <a:xfrm>
            <a:off x="3581868" y="3314963"/>
            <a:ext cx="1707922" cy="1261142"/>
            <a:chOff x="6552264" y="3287820"/>
            <a:chExt cx="1707922" cy="1261142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7B45442-EFAD-492D-87A5-76FD22BD8A9E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071F30F-D8AF-439A-8DDC-169D796C4941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2F8484B0-D6A4-4CDC-97EC-41B11B99839B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3660AA9-B5AD-4088-A281-60B8E8A0753C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CFD8C66D-429D-46EE-81E6-AB7E8870AD9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DD991DA-0C2A-43BF-AE5A-D034468E7C2F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EE24636-2FB8-4975-8BAC-AA4F29175C3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EE24636-2FB8-4975-8BAC-AA4F29175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02C8C23-88FD-4EB8-A35A-C24769990BB8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02C8C23-88FD-4EB8-A35A-C24769990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5F40362-3EE6-424F-B7B1-50A6205806C3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B1F51105-88F1-4E47-AC73-A2C133AE5929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B1F51105-88F1-4E47-AC73-A2C133AE5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B4149137-C234-46D4-8C97-6908B8B522BB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B4149137-C234-46D4-8C97-6908B8B52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B005AF9-BBB5-4928-8B08-EC8596E382D2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B005AF9-BBB5-4928-8B08-EC8596E3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52F069C-CA0A-486D-9F3F-881A5C13A864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8D594DD-2E67-4E85-BE8A-1BD46FB00C1F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1BE4E5C-EB78-4077-AE7C-B30773B77E1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1BE4E5C-EB78-4077-AE7C-B30773B7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A7E0009-0903-48B0-94FF-D54A997F289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A7E0009-0903-48B0-94FF-D54A997F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32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29049" cy="1321161"/>
            <a:chOff x="609059" y="3451812"/>
            <a:chExt cx="2029049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52B1774-F8E9-4CAC-95CA-8AF86632714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52B1774-F8E9-4CAC-95CA-8AF86632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C7925FB-5B5C-4BB5-AB98-6F8CC808C27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C7925FB-5B5C-4BB5-AB98-6F8CC808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513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39372" cy="1321161"/>
            <a:chOff x="609059" y="3451812"/>
            <a:chExt cx="2039372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6BF4AC1-4B42-48A2-B04A-64278F52CC1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6BF4AC1-4B42-48A2-B04A-64278F52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2E351EC-4ECC-4298-8C27-FC5454431DA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2E351EC-4ECC-4298-8C27-FC5454431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36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40976" cy="1321161"/>
            <a:chOff x="609059" y="3451812"/>
            <a:chExt cx="2040976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F2277C4-A2E1-4E90-A306-F07819F58FB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F2277C4-A2E1-4E90-A306-F07819F58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6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2812DD-80D7-4D13-8029-E1A35B95F8B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2812DD-80D7-4D13-8029-E1A35B95F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61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FF53DA5-85E9-4D89-881C-0E0EFD0DC1C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FF53DA5-85E9-4D89-881C-0E0EFD0D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98071E-E3E4-431F-B588-7D3F068D069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98071E-E3E4-431F-B588-7D3F068D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19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FD358C9-DE34-40C4-8269-B862B121DA6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FD358C9-DE34-40C4-8269-B862B121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AE892E8-197F-48AE-83D4-CFD67724DCE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AE892E8-197F-48AE-83D4-CFD67724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266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3E73F31-8F06-4D4D-BCF3-783B2C05653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3E73F31-8F06-4D4D-BCF3-783B2C05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F7F23AC-C320-4EBD-8620-1F1211709DD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F7F23AC-C320-4EBD-8620-1F121170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0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79255" cy="1246538"/>
            <a:chOff x="4831897" y="3166918"/>
            <a:chExt cx="1279255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18B3188-31B8-4C6F-BD5D-425091E0612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18B3188-31B8-4C6F-BD5D-425091E0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F1AD2B6-8C01-4D1B-8970-56795964095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F1AD2B6-8C01-4D1B-8970-567959640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6A0DD64-3334-41F5-B15A-F6BA43905BBD}"/>
              </a:ext>
            </a:extLst>
          </p:cNvPr>
          <p:cNvGrpSpPr/>
          <p:nvPr/>
        </p:nvGrpSpPr>
        <p:grpSpPr>
          <a:xfrm>
            <a:off x="1511592" y="2765237"/>
            <a:ext cx="2250517" cy="2007736"/>
            <a:chOff x="1511592" y="2765237"/>
            <a:chExt cx="2250517" cy="2007736"/>
          </a:xfrm>
        </p:grpSpPr>
        <p:sp>
          <p:nvSpPr>
            <p:cNvPr id="160" name="Ellipse 159"/>
            <p:cNvSpPr/>
            <p:nvPr/>
          </p:nvSpPr>
          <p:spPr>
            <a:xfrm>
              <a:off x="2431654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28" name="Connecteur droit avec flèche 127"/>
            <p:cNvCxnSpPr/>
            <p:nvPr/>
          </p:nvCxnSpPr>
          <p:spPr>
            <a:xfrm>
              <a:off x="2671909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 flipV="1">
              <a:off x="2687850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V="1">
              <a:off x="2687850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2687850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695969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1511592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592" y="3883547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3122092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092" y="4331339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Connecteur droit 95"/>
            <p:cNvCxnSpPr/>
            <p:nvPr/>
          </p:nvCxnSpPr>
          <p:spPr>
            <a:xfrm flipV="1">
              <a:off x="2687890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2507825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507825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2856915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915" y="3705164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2507825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825" y="2765237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3391751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51" y="3835985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ZoneTexte 131"/>
            <p:cNvSpPr txBox="1"/>
            <p:nvPr/>
          </p:nvSpPr>
          <p:spPr>
            <a:xfrm>
              <a:off x="2764058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>
              <a:off x="2431655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2" name="Connecteur droit avec flèche 141"/>
            <p:cNvCxnSpPr/>
            <p:nvPr/>
          </p:nvCxnSpPr>
          <p:spPr>
            <a:xfrm flipV="1">
              <a:off x="2687040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3311439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439" y="3042236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/>
            <p:cNvCxnSpPr>
              <a:stCxn id="101" idx="3"/>
            </p:cNvCxnSpPr>
            <p:nvPr/>
          </p:nvCxnSpPr>
          <p:spPr>
            <a:xfrm flipH="1">
              <a:off x="2411319" y="4081886"/>
              <a:ext cx="149234" cy="13574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re 1">
                <a:extLst>
                  <a:ext uri="{FF2B5EF4-FFF2-40B4-BE49-F238E27FC236}">
                    <a16:creationId xmlns:a16="http://schemas.microsoft.com/office/drawing/2014/main" id="{4A627AF0-5542-48F7-8363-F7D4D46C6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 à doigt</a:t>
                </a:r>
                <a:br>
                  <a:rPr lang="fr-FR" sz="2000" i="1" dirty="0"/>
                </a:br>
                <a:r>
                  <a:rPr lang="fr-FR" sz="2000" i="1" dirty="0"/>
                  <a:t>(Rotule à doigt)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6" name="Titre 1">
                <a:extLst>
                  <a:ext uri="{FF2B5EF4-FFF2-40B4-BE49-F238E27FC236}">
                    <a16:creationId xmlns:a16="http://schemas.microsoft.com/office/drawing/2014/main" id="{4A627AF0-5542-48F7-8363-F7D4D46C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8DA1C5D-45FF-4C9E-B034-161393823F0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8DA1C5D-45FF-4C9E-B034-16139382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9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82603C9-89B6-4DEF-9EAD-864D2AFFAE8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82603C9-89B6-4DEF-9EAD-864D2AFFA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77651" cy="1246538"/>
            <a:chOff x="4831897" y="3166918"/>
            <a:chExt cx="1277651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0742C4E-5C92-4CFD-AD77-A836B3ACB5C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0742C4E-5C92-4CFD-AD77-A836B3AC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50113D-FDA5-4DB2-B21B-A1273297FF5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50113D-FDA5-4DB2-B21B-A1273297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48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67328" cy="1246538"/>
            <a:chOff x="4831897" y="3166918"/>
            <a:chExt cx="1267328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6D58FC5-54F9-4DE8-B1D8-07B445E1853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6D58FC5-54F9-4DE8-B1D8-07B445E1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EADF041-14B0-40F1-8DEA-8479847EB9B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EADF041-14B0-40F1-8DEA-8479847E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41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17831" cy="1323295"/>
            <a:chOff x="1076068" y="4119024"/>
            <a:chExt cx="2117831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5FE17A-C51A-4CE5-A034-B2C30D3BBD0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5FE17A-C51A-4CE5-A034-B2C30D3B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B0A6427-BF8B-4805-A036-CD7AD609936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B0A6427-BF8B-4805-A036-CD7AD6099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460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28154" cy="1323295"/>
            <a:chOff x="1076068" y="4119024"/>
            <a:chExt cx="2128154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8B77F88-BB55-4B2D-8526-9EA6463967F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8B77F88-BB55-4B2D-8526-9EA64639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FF98EEA-BBE8-4FB4-B539-968E55C1A6D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FF98EEA-BBE8-4FB4-B539-968E55C1A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938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29758" cy="1323295"/>
            <a:chOff x="1076068" y="4119024"/>
            <a:chExt cx="2129758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1E19CB0-7027-416A-835B-49C64A44D0C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1E19CB0-7027-416A-835B-49C64A44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9507FA8-3B96-4601-B8CA-686D7CD8D27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9507FA8-3B96-4601-B8CA-686D7CD8D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254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8E272B9-F9FD-40AC-A812-45BD3B1E9F5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8E272B9-F9FD-40AC-A812-45BD3B1E9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14F0BD-D808-4F1F-876E-7F6C8039A26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14F0BD-D808-4F1F-876E-7F6C8039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511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58551" cy="1046329"/>
            <a:chOff x="3491232" y="3419979"/>
            <a:chExt cx="1258551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7E0E5FC-95B6-409F-BF58-AC8A8005E47F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7E0E5FC-95B6-409F-BF58-AC8A8005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4B3429-CD88-49C8-8925-836C2CA3A01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4B3429-CD88-49C8-8925-836C2CA3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37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68874" cy="1046329"/>
            <a:chOff x="3491232" y="3419979"/>
            <a:chExt cx="1268874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F78000A-5EFA-4979-B1B7-32D5B6675EA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F78000A-5EFA-4979-B1B7-32D5B667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2F72AC-E9E5-4CF7-9BCA-6DAF5ADA79E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2F72AC-E9E5-4CF7-9BCA-6DAF5ADA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3027145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3012014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3027955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3027955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3027995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2847930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51" name="ZoneTexte 150"/>
          <p:cNvSpPr txBox="1"/>
          <p:nvPr/>
        </p:nvSpPr>
        <p:spPr>
          <a:xfrm>
            <a:off x="2847930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3197020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0" y="387745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2847930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30" y="2937531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3731856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56" y="4008279"/>
                <a:ext cx="3703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3104163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2771760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3651544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44" y="3214530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2784282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itre 1">
                <a:extLst>
                  <a:ext uri="{FF2B5EF4-FFF2-40B4-BE49-F238E27FC236}">
                    <a16:creationId xmlns:a16="http://schemas.microsoft.com/office/drawing/2014/main" id="{C250FBD7-DABF-44F4-AFE2-715829256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 à doigt</a:t>
                </a:r>
                <a:br>
                  <a:rPr lang="fr-FR" sz="2000" i="1" dirty="0"/>
                </a:br>
                <a:r>
                  <a:rPr lang="fr-FR" sz="2000" i="1" dirty="0"/>
                  <a:t>(Rotule à doigt)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41" name="Titre 1">
                <a:extLst>
                  <a:ext uri="{FF2B5EF4-FFF2-40B4-BE49-F238E27FC236}">
                    <a16:creationId xmlns:a16="http://schemas.microsoft.com/office/drawing/2014/main" id="{C250FBD7-DABF-44F4-AFE2-71582925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658FC53-5CFD-4FEE-88DD-EBA236EFE30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658FC53-5CFD-4FEE-88DD-EBA236EF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2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286DDD0-32DA-4B25-8C7A-93ED01E07198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286DDD0-32DA-4B25-8C7A-93ED01E0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859D745-DD5A-4192-93B7-BC07A6241F6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859D745-DD5A-4192-93B7-BC07A6241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54080"/>
              </a:xfrm>
              <a:prstGeom prst="rect">
                <a:avLst/>
              </a:prstGeom>
              <a:blipFill>
                <a:blip r:embed="rId9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8B438A-7649-4753-B70D-386CA5D7A86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8B438A-7649-4753-B70D-386CA5D7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7035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687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FFA336-4B15-49E5-B15B-6F1F96DA706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FFA336-4B15-49E5-B15B-6F1F96DA7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712F97E-18BD-4DBF-AD4D-28B186CAE40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712F97E-18BD-4DBF-AD4D-28B186CAE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68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1329</Words>
  <Application>Microsoft Office PowerPoint</Application>
  <PresentationFormat>Affichage à l'écran (4:3)</PresentationFormat>
  <Paragraphs>648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Cambria Math</vt:lpstr>
      <vt:lpstr>Thème Office</vt:lpstr>
      <vt:lpstr>Sphère Plan  (Ponctuelle) Centre O Normale (z_1 ) ⃗</vt:lpstr>
      <vt:lpstr>Sphère Plan  (Ponctuelle) Centre O Normale (x_1 ) ⃗</vt:lpstr>
      <vt:lpstr>Sphère Plan  (Ponctuelle) Centre O Normale (z_1 ) ⃗</vt:lpstr>
      <vt:lpstr>Sphérique (Rotule) Centre 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134</cp:revision>
  <dcterms:created xsi:type="dcterms:W3CDTF">2011-11-17T16:11:22Z</dcterms:created>
  <dcterms:modified xsi:type="dcterms:W3CDTF">2017-06-30T12:34:12Z</dcterms:modified>
</cp:coreProperties>
</file>