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3" r:id="rId3"/>
    <p:sldId id="274" r:id="rId4"/>
    <p:sldId id="275" r:id="rId5"/>
    <p:sldId id="276" r:id="rId6"/>
    <p:sldId id="265" r:id="rId7"/>
    <p:sldId id="277" r:id="rId8"/>
    <p:sldId id="260" r:id="rId9"/>
    <p:sldId id="280" r:id="rId10"/>
    <p:sldId id="281" r:id="rId11"/>
    <p:sldId id="279" r:id="rId12"/>
    <p:sldId id="282" r:id="rId13"/>
    <p:sldId id="283" r:id="rId14"/>
    <p:sldId id="278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1" r:id="rId52"/>
    <p:sldId id="320" r:id="rId53"/>
    <p:sldId id="323" r:id="rId54"/>
    <p:sldId id="324" r:id="rId55"/>
    <p:sldId id="322" r:id="rId56"/>
    <p:sldId id="325" r:id="rId57"/>
    <p:sldId id="326" r:id="rId58"/>
    <p:sldId id="327" r:id="rId59"/>
    <p:sldId id="328" r:id="rId60"/>
    <p:sldId id="329" r:id="rId61"/>
    <p:sldId id="330" r:id="rId62"/>
    <p:sldId id="334" r:id="rId63"/>
    <p:sldId id="335" r:id="rId64"/>
    <p:sldId id="336" r:id="rId65"/>
    <p:sldId id="331" r:id="rId66"/>
    <p:sldId id="332" r:id="rId67"/>
    <p:sldId id="333" r:id="rId6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 varScale="1">
        <p:scale>
          <a:sx n="74" d="100"/>
          <a:sy n="74" d="100"/>
        </p:scale>
        <p:origin x="666" y="54"/>
      </p:cViewPr>
      <p:guideLst>
        <p:guide orient="horz" pos="2217"/>
        <p:guide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01/07/2017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1.png"/><Relationship Id="rId7" Type="http://schemas.openxmlformats.org/officeDocument/2006/relationships/image" Target="../media/image2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180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321.png"/><Relationship Id="rId12" Type="http://schemas.openxmlformats.org/officeDocument/2006/relationships/image" Target="../media/image22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240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420.png"/><Relationship Id="rId12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450.png"/><Relationship Id="rId12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0.png"/><Relationship Id="rId15" Type="http://schemas.openxmlformats.org/officeDocument/2006/relationships/image" Target="../media/image46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1.png"/><Relationship Id="rId7" Type="http://schemas.openxmlformats.org/officeDocument/2006/relationships/image" Target="../media/image42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1.png"/><Relationship Id="rId5" Type="http://schemas.openxmlformats.org/officeDocument/2006/relationships/image" Target="../media/image361.png"/><Relationship Id="rId4" Type="http://schemas.openxmlformats.org/officeDocument/2006/relationships/image" Target="../media/image3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60.png"/><Relationship Id="rId7" Type="http://schemas.openxmlformats.org/officeDocument/2006/relationships/image" Target="../media/image44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361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8.png"/><Relationship Id="rId7" Type="http://schemas.openxmlformats.org/officeDocument/2006/relationships/image" Target="../media/image4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0.png"/><Relationship Id="rId5" Type="http://schemas.openxmlformats.org/officeDocument/2006/relationships/image" Target="../media/image361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0.png"/><Relationship Id="rId7" Type="http://schemas.openxmlformats.org/officeDocument/2006/relationships/image" Target="../media/image58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0.png"/><Relationship Id="rId7" Type="http://schemas.openxmlformats.org/officeDocument/2006/relationships/image" Target="../media/image62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10.png"/><Relationship Id="rId7" Type="http://schemas.openxmlformats.org/officeDocument/2006/relationships/image" Target="../media/image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20.png"/><Relationship Id="rId7" Type="http://schemas.openxmlformats.org/officeDocument/2006/relationships/image" Target="../media/image6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30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30.png"/><Relationship Id="rId9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7" Type="http://schemas.openxmlformats.org/officeDocument/2006/relationships/image" Target="../media/image331.png"/><Relationship Id="rId12" Type="http://schemas.openxmlformats.org/officeDocument/2006/relationships/image" Target="../media/image38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55.png"/><Relationship Id="rId5" Type="http://schemas.openxmlformats.org/officeDocument/2006/relationships/image" Target="../media/image311.png"/><Relationship Id="rId31" Type="http://schemas.openxmlformats.org/officeDocument/2006/relationships/image" Target="../media/image54.png"/><Relationship Id="rId30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12" Type="http://schemas.openxmlformats.org/officeDocument/2006/relationships/image" Target="../media/image38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1.png"/><Relationship Id="rId5" Type="http://schemas.openxmlformats.org/officeDocument/2006/relationships/image" Target="../media/image311.png"/><Relationship Id="rId31" Type="http://schemas.openxmlformats.org/officeDocument/2006/relationships/image" Target="../media/image59.png"/><Relationship Id="rId30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75.png"/><Relationship Id="rId31" Type="http://schemas.openxmlformats.org/officeDocument/2006/relationships/image" Target="../media/image62.png"/><Relationship Id="rId9" Type="http://schemas.openxmlformats.org/officeDocument/2006/relationships/image" Target="../media/image78.png"/><Relationship Id="rId30" Type="http://schemas.openxmlformats.org/officeDocument/2006/relationships/image" Target="../media/image5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0.png"/><Relationship Id="rId7" Type="http://schemas.openxmlformats.org/officeDocument/2006/relationships/image" Target="../media/image84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0.png"/><Relationship Id="rId7" Type="http://schemas.openxmlformats.org/officeDocument/2006/relationships/image" Target="../media/image84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1.png"/><Relationship Id="rId17" Type="http://schemas.openxmlformats.org/officeDocument/2006/relationships/image" Target="../media/image96.png"/><Relationship Id="rId2" Type="http://schemas.openxmlformats.org/officeDocument/2006/relationships/image" Target="../media/image79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1.png"/><Relationship Id="rId15" Type="http://schemas.openxmlformats.org/officeDocument/2006/relationships/image" Target="../media/image4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211.png"/><Relationship Id="rId4" Type="http://schemas.openxmlformats.org/officeDocument/2006/relationships/image" Target="../media/image1110.png"/></Relationships>
</file>

<file path=ppt/slides/_rels/slide30.xml.rels><?xml version="1.0" encoding="UTF-8" standalone="yes"?>
<Relationships xmlns="http://schemas.openxmlformats.org/package/2006/relationships"><Relationship Id="rId17" Type="http://schemas.openxmlformats.org/officeDocument/2006/relationships/image" Target="../media/image90.png"/><Relationship Id="rId2" Type="http://schemas.openxmlformats.org/officeDocument/2006/relationships/image" Target="../media/image8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1.png"/><Relationship Id="rId5" Type="http://schemas.openxmlformats.org/officeDocument/2006/relationships/image" Target="../media/image311.png"/><Relationship Id="rId15" Type="http://schemas.openxmlformats.org/officeDocument/2006/relationships/image" Target="../media/image4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17" Type="http://schemas.openxmlformats.org/officeDocument/2006/relationships/image" Target="../media/image94.png"/><Relationship Id="rId2" Type="http://schemas.openxmlformats.org/officeDocument/2006/relationships/image" Target="../media/image89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401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9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950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94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50.png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1060.png"/><Relationship Id="rId7" Type="http://schemas.openxmlformats.org/officeDocument/2006/relationships/image" Target="../media/image4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80.png"/><Relationship Id="rId10" Type="http://schemas.openxmlformats.org/officeDocument/2006/relationships/image" Target="../media/image110.png"/><Relationship Id="rId4" Type="http://schemas.openxmlformats.org/officeDocument/2006/relationships/image" Target="../media/image1070.png"/><Relationship Id="rId9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1100.png"/><Relationship Id="rId7" Type="http://schemas.openxmlformats.org/officeDocument/2006/relationships/image" Target="../media/image402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12.png"/><Relationship Id="rId10" Type="http://schemas.openxmlformats.org/officeDocument/2006/relationships/image" Target="../media/image114.png"/><Relationship Id="rId4" Type="http://schemas.openxmlformats.org/officeDocument/2006/relationships/image" Target="../media/image111.png"/><Relationship Id="rId9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3" Type="http://schemas.openxmlformats.org/officeDocument/2006/relationships/image" Target="../media/image311.png"/><Relationship Id="rId12" Type="http://schemas.openxmlformats.org/officeDocument/2006/relationships/image" Target="../media/image4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402.png"/><Relationship Id="rId10" Type="http://schemas.openxmlformats.org/officeDocument/2006/relationships/image" Target="../media/image370.png"/><Relationship Id="rId4" Type="http://schemas.openxmlformats.org/officeDocument/2006/relationships/image" Target="../media/image331.png"/><Relationship Id="rId1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3" Type="http://schemas.openxmlformats.org/officeDocument/2006/relationships/image" Target="../media/image311.png"/><Relationship Id="rId12" Type="http://schemas.openxmlformats.org/officeDocument/2006/relationships/image" Target="../media/image411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402.png"/><Relationship Id="rId10" Type="http://schemas.openxmlformats.org/officeDocument/2006/relationships/image" Target="../media/image370.png"/><Relationship Id="rId4" Type="http://schemas.openxmlformats.org/officeDocument/2006/relationships/image" Target="../media/image751.png"/><Relationship Id="rId14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3" Type="http://schemas.openxmlformats.org/officeDocument/2006/relationships/image" Target="../media/image76.png"/><Relationship Id="rId12" Type="http://schemas.openxmlformats.org/officeDocument/2006/relationships/image" Target="../media/image411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02.png"/><Relationship Id="rId5" Type="http://schemas.openxmlformats.org/officeDocument/2006/relationships/image" Target="../media/image78.png"/><Relationship Id="rId10" Type="http://schemas.openxmlformats.org/officeDocument/2006/relationships/image" Target="../media/image370.png"/><Relationship Id="rId4" Type="http://schemas.openxmlformats.org/officeDocument/2006/relationships/image" Target="../media/image77.png"/><Relationship Id="rId14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3" Type="http://schemas.openxmlformats.org/officeDocument/2006/relationships/image" Target="../media/image1130.png"/><Relationship Id="rId7" Type="http://schemas.openxmlformats.org/officeDocument/2006/relationships/image" Target="../media/image11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0.png"/><Relationship Id="rId11" Type="http://schemas.openxmlformats.org/officeDocument/2006/relationships/image" Target="../media/image117.png"/><Relationship Id="rId5" Type="http://schemas.openxmlformats.org/officeDocument/2006/relationships/image" Target="../media/image104.png"/><Relationship Id="rId10" Type="http://schemas.openxmlformats.org/officeDocument/2006/relationships/image" Target="../media/image107.png"/><Relationship Id="rId4" Type="http://schemas.openxmlformats.org/officeDocument/2006/relationships/image" Target="../media/image1140.png"/><Relationship Id="rId9" Type="http://schemas.openxmlformats.org/officeDocument/2006/relationships/image" Target="../media/image4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11" Type="http://schemas.openxmlformats.org/officeDocument/2006/relationships/image" Target="../media/image124.png"/><Relationship Id="rId5" Type="http://schemas.openxmlformats.org/officeDocument/2006/relationships/image" Target="../media/image104.png"/><Relationship Id="rId10" Type="http://schemas.openxmlformats.org/officeDocument/2006/relationships/image" Target="../media/image123.png"/><Relationship Id="rId4" Type="http://schemas.openxmlformats.org/officeDocument/2006/relationships/image" Target="../media/image119.png"/><Relationship Id="rId9" Type="http://schemas.openxmlformats.org/officeDocument/2006/relationships/image" Target="../media/image4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3" Type="http://schemas.openxmlformats.org/officeDocument/2006/relationships/image" Target="../media/image1170.png"/><Relationship Id="rId7" Type="http://schemas.openxmlformats.org/officeDocument/2006/relationships/image" Target="../media/image1210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0.png"/><Relationship Id="rId11" Type="http://schemas.openxmlformats.org/officeDocument/2006/relationships/image" Target="../media/image114.png"/><Relationship Id="rId5" Type="http://schemas.openxmlformats.org/officeDocument/2006/relationships/image" Target="../media/image104.png"/><Relationship Id="rId10" Type="http://schemas.openxmlformats.org/officeDocument/2006/relationships/image" Target="../media/image113.png"/><Relationship Id="rId4" Type="http://schemas.openxmlformats.org/officeDocument/2006/relationships/image" Target="../media/image1180.png"/><Relationship Id="rId9" Type="http://schemas.openxmlformats.org/officeDocument/2006/relationships/image" Target="../media/image4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0.png"/><Relationship Id="rId7" Type="http://schemas.openxmlformats.org/officeDocument/2006/relationships/image" Target="../media/image127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0.png"/><Relationship Id="rId7" Type="http://schemas.openxmlformats.org/officeDocument/2006/relationships/image" Target="../media/image132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31.png"/><Relationship Id="rId4" Type="http://schemas.openxmlformats.org/officeDocument/2006/relationships/image" Target="../media/image12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30.png"/><Relationship Id="rId7" Type="http://schemas.openxmlformats.org/officeDocument/2006/relationships/image" Target="../media/image136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370.png"/><Relationship Id="rId7" Type="http://schemas.openxmlformats.org/officeDocument/2006/relationships/image" Target="../media/image127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751.png"/><Relationship Id="rId7" Type="http://schemas.openxmlformats.org/officeDocument/2006/relationships/image" Target="../media/image142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1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77.png"/><Relationship Id="rId7" Type="http://schemas.openxmlformats.org/officeDocument/2006/relationships/image" Target="../media/image13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20.png"/><Relationship Id="rId5" Type="http://schemas.openxmlformats.org/officeDocument/2006/relationships/image" Target="../media/image78.png"/><Relationship Id="rId4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2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50.png"/><Relationship Id="rId10" Type="http://schemas.openxmlformats.org/officeDocument/2006/relationships/image" Target="../media/image140.png"/><Relationship Id="rId9" Type="http://schemas.openxmlformats.org/officeDocument/2006/relationships/image" Target="../media/image130.png"/><Relationship Id="rId1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43.png"/><Relationship Id="rId7" Type="http://schemas.openxmlformats.org/officeDocument/2006/relationships/image" Target="../media/image146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950.png"/><Relationship Id="rId9" Type="http://schemas.openxmlformats.org/officeDocument/2006/relationships/image" Target="../media/image1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950.png"/><Relationship Id="rId9" Type="http://schemas.openxmlformats.org/officeDocument/2006/relationships/image" Target="../media/image13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950.png"/><Relationship Id="rId9" Type="http://schemas.openxmlformats.org/officeDocument/2006/relationships/image" Target="../media/image13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20.png"/><Relationship Id="rId7" Type="http://schemas.openxmlformats.org/officeDocument/2006/relationships/image" Target="../media/image165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0.png"/><Relationship Id="rId7" Type="http://schemas.openxmlformats.org/officeDocument/2006/relationships/image" Target="../media/image169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5" Type="http://schemas.openxmlformats.org/officeDocument/2006/relationships/image" Target="../media/image1710.png"/><Relationship Id="rId4" Type="http://schemas.openxmlformats.org/officeDocument/2006/relationships/image" Target="../media/image169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1.png"/><Relationship Id="rId5" Type="http://schemas.openxmlformats.org/officeDocument/2006/relationships/image" Target="../media/image1170.png"/><Relationship Id="rId4" Type="http://schemas.openxmlformats.org/officeDocument/2006/relationships/image" Target="../media/image17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1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130.png"/><Relationship Id="rId4" Type="http://schemas.openxmlformats.org/officeDocument/2006/relationships/image" Target="../media/image17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1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5" Type="http://schemas.openxmlformats.org/officeDocument/2006/relationships/image" Target="../media/image950.png"/><Relationship Id="rId4" Type="http://schemas.openxmlformats.org/officeDocument/2006/relationships/image" Target="../media/image1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7" Type="http://schemas.openxmlformats.org/officeDocument/2006/relationships/image" Target="../media/image166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950.png"/><Relationship Id="rId4" Type="http://schemas.openxmlformats.org/officeDocument/2006/relationships/image" Target="../media/image1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1.png"/><Relationship Id="rId5" Type="http://schemas.openxmlformats.org/officeDocument/2006/relationships/image" Target="../media/image950.png"/><Relationship Id="rId4" Type="http://schemas.openxmlformats.org/officeDocument/2006/relationships/image" Target="../media/image17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0.png"/><Relationship Id="rId7" Type="http://schemas.openxmlformats.org/officeDocument/2006/relationships/image" Target="../media/image191.png"/><Relationship Id="rId2" Type="http://schemas.openxmlformats.org/officeDocument/2006/relationships/image" Target="../media/image1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7" Type="http://schemas.openxmlformats.org/officeDocument/2006/relationships/image" Target="../media/image195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7" Type="http://schemas.openxmlformats.org/officeDocument/2006/relationships/image" Target="../media/image65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0" Type="http://schemas.openxmlformats.org/officeDocument/2006/relationships/image" Target="../media/image195.png"/><Relationship Id="rId9" Type="http://schemas.openxmlformats.org/officeDocument/2006/relationships/image" Target="../media/image19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940.png"/><Relationship Id="rId7" Type="http://schemas.openxmlformats.org/officeDocument/2006/relationships/image" Target="../media/image65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50.png"/><Relationship Id="rId9" Type="http://schemas.openxmlformats.org/officeDocument/2006/relationships/image" Target="../media/image18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96.png"/><Relationship Id="rId7" Type="http://schemas.openxmlformats.org/officeDocument/2006/relationships/image" Target="../media/image650.png"/><Relationship Id="rId2" Type="http://schemas.openxmlformats.org/officeDocument/2006/relationships/image" Target="../media/image18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7.png"/><Relationship Id="rId9" Type="http://schemas.openxmlformats.org/officeDocument/2006/relationships/image" Target="../media/image1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0.png"/><Relationship Id="rId10" Type="http://schemas.openxmlformats.org/officeDocument/2006/relationships/image" Target="../media/image33.png"/><Relationship Id="rId4" Type="http://schemas.openxmlformats.org/officeDocument/2006/relationships/image" Target="../media/image180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0.png"/><Relationship Id="rId7" Type="http://schemas.openxmlformats.org/officeDocument/2006/relationships/image" Target="../media/image21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180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8B28F32-9C3B-465D-8504-79AA3E30C7D4}"/>
              </a:ext>
            </a:extLst>
          </p:cNvPr>
          <p:cNvGrpSpPr/>
          <p:nvPr/>
        </p:nvGrpSpPr>
        <p:grpSpPr>
          <a:xfrm>
            <a:off x="606325" y="3251195"/>
            <a:ext cx="2064840" cy="1521778"/>
            <a:chOff x="606325" y="3251195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686469" y="3494362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596537" y="4331339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850667" y="4059084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1134418" y="4059084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1447030" y="3903826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686469" y="3429096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686469" y="4149096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702104" y="414909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606325" y="413461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25" y="4134614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00807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807" y="4331339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596457" y="325119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57" y="3251195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136529" y="352819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Sphère Plan </a:t>
                </a:r>
                <a:br>
                  <a:rPr lang="fr-FR" sz="2000" dirty="0"/>
                </a:br>
                <a:r>
                  <a:rPr lang="fr-FR" sz="2000" i="1" dirty="0"/>
                  <a:t>(Ponctuelle)</a:t>
                </a:r>
                <a:br>
                  <a:rPr lang="fr-FR" sz="2000" i="1" dirty="0"/>
                </a:br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505811-1214-4FA0-8C94-28875B53DD2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505811-1214-4FA0-8C94-28875B53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blipFill>
                <a:blip r:embed="rId7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790EB19-B0AA-4CF5-8C9D-5785A2D0B58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790EB19-B0AA-4CF5-8C9D-5785A2D0B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584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687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687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7035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82CDC50-44A4-46A7-8D90-0B936F31815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82CDC50-44A4-46A7-8D90-0B936F3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63DB61F-79C8-44C8-93E0-33A2625D663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63DB61F-79C8-44C8-93E0-33A2625D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8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1784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9939952-FD26-4572-8574-9DFC8D10815E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9939952-FD26-4572-8574-9DFC8D108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B59154A-BBA8-41B1-9329-C93483DCA9AD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B59154A-BBA8-41B1-9329-C93483DCA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5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1784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5843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70358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A5A6303-5D3F-4637-ABF1-83498A3FCF9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A5A6303-5D3F-4637-ABF1-83498A3F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728CD01-CCFF-424D-AF6F-61E2D3CE126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728CD01-CCFF-424D-AF6F-61E2D3CE1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3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51784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58431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74018A44-F0B1-4761-94DA-B57503C2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341C0B-0CDB-4749-B278-D17572ABF90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341C0B-0CDB-4749-B278-D17572AB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4D93CD1-4B8B-4F17-870B-1C99865ADFF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4D93CD1-4B8B-4F17-870B-1C99865A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04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droit avec flèche 145"/>
          <p:cNvCxnSpPr/>
          <p:nvPr/>
        </p:nvCxnSpPr>
        <p:spPr>
          <a:xfrm>
            <a:off x="2794116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2810057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810097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2553862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86592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2" y="3915515"/>
                <a:ext cx="37035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2794926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614901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01" y="2974843"/>
                <a:ext cx="35843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794116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2630032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810097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21049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546443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37DB8C-DCEA-41C1-9108-43EFFFE098F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37DB8C-DCEA-41C1-9108-43EFFFE09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D1C295A-3E03-4BDA-8C53-6CDD5DC8B1A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D1C295A-3E03-4BDA-8C53-6CDD5DC8B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40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droit avec flèche 145"/>
          <p:cNvCxnSpPr/>
          <p:nvPr/>
        </p:nvCxnSpPr>
        <p:spPr>
          <a:xfrm>
            <a:off x="2794116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2810057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810097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2553862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86592" y="391551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2" y="3915515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2794926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614901" y="297484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01" y="2974843"/>
                <a:ext cx="3687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794116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2630032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810097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21049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546443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DD4F0EB-F556-4A65-A323-7867CAA5802A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DD4F0EB-F556-4A65-A323-7867CAA5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4080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905247-E2D1-463B-8FFC-F5FCB603595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905247-E2D1-463B-8FFC-F5FCB603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necteur droit avec flèche 145"/>
          <p:cNvCxnSpPr/>
          <p:nvPr/>
        </p:nvCxnSpPr>
        <p:spPr>
          <a:xfrm>
            <a:off x="2794116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2810057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810097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4149905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2553862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86592" y="39155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2" y="3915515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2794926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614901" y="297484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01" y="2974843"/>
                <a:ext cx="3703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2794116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15" y="3251842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2630032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810097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21049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546443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FE2BFDA-2C5B-4169-A37D-1509BAE8B64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FE2BFDA-2C5B-4169-A37D-1509BAE8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14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E49556-427C-4266-9015-0A58D6553A0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E49556-427C-4266-9015-0A58D655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68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394685F-B792-4DCA-929A-3E7B2308BE85}"/>
              </a:ext>
            </a:extLst>
          </p:cNvPr>
          <p:cNvGrpSpPr/>
          <p:nvPr/>
        </p:nvGrpSpPr>
        <p:grpSpPr>
          <a:xfrm>
            <a:off x="1601604" y="3447103"/>
            <a:ext cx="2062547" cy="1528770"/>
            <a:chOff x="161412" y="3010822"/>
            <a:chExt cx="2062547" cy="152877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3131027-B49D-431A-AC98-8AD5D48C3A6A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A6504DC-8CF9-4F67-9121-0ED89FF2AC27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0ADF8C0-1B06-4AB5-B69E-CBE6DD06B86D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775CC7E-A491-4B74-8CCE-8C241319B171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2D2C79E-F83A-4C50-BC59-29CD15CD5C3E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3CA089-B749-4025-AD7A-4531A397D815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D07184-5D0C-479B-8370-673B8D08059E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A910C91-AEAD-4FC0-B140-92B07D61D01E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2CF1FED-6B67-48B0-ABA1-0E254DAB7017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14C08E-1EC2-411C-8A91-31A91E7CCA16}"/>
                </a:ext>
              </a:extLst>
            </p:cNvPr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9F85D2-DB99-406C-BAAF-EBC6FB589DD5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CCB8B89-324B-4D13-8E64-62003CFA284E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5A09C7-508B-4137-9544-7710977F4901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9097B63-110B-42DB-8F46-1E58FEEDC9F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9097B63-110B-42DB-8F46-1E58FEEDC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CF4C548-E0E2-44A5-9DB5-13AF907BAF0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CF4C548-E0E2-44A5-9DB5-13AF907B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blipFill>
                <a:blip r:embed="rId8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04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394685F-B792-4DCA-929A-3E7B2308BE85}"/>
              </a:ext>
            </a:extLst>
          </p:cNvPr>
          <p:cNvGrpSpPr/>
          <p:nvPr/>
        </p:nvGrpSpPr>
        <p:grpSpPr>
          <a:xfrm>
            <a:off x="1601604" y="3447103"/>
            <a:ext cx="2062547" cy="1528770"/>
            <a:chOff x="161412" y="3010822"/>
            <a:chExt cx="2062547" cy="152877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3131027-B49D-431A-AC98-8AD5D48C3A6A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A6504DC-8CF9-4F67-9121-0ED89FF2AC27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0ADF8C0-1B06-4AB5-B69E-CBE6DD06B86D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775CC7E-A491-4B74-8CCE-8C241319B171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2D2C79E-F83A-4C50-BC59-29CD15CD5C3E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3CA089-B749-4025-AD7A-4531A397D815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D07184-5D0C-479B-8370-673B8D08059E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A910C91-AEAD-4FC0-B140-92B07D61D01E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2CF1FED-6B67-48B0-ABA1-0E254DAB7017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14C08E-1EC2-411C-8A91-31A91E7CCA16}"/>
                </a:ext>
              </a:extLst>
            </p:cNvPr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9F85D2-DB99-406C-BAAF-EBC6FB589DD5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CCB8B89-324B-4D13-8E64-62003CFA284E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5A09C7-508B-4137-9544-7710977F4901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B3EC64F-1B8E-420B-96F8-8147BCF1AD2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B3EC64F-1B8E-420B-96F8-8147BCF1A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27A63C-1EFD-44F9-BAD5-7E092C8D89E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27A63C-1EFD-44F9-BAD5-7E092C8D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5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394685F-B792-4DCA-929A-3E7B2308BE85}"/>
              </a:ext>
            </a:extLst>
          </p:cNvPr>
          <p:cNvGrpSpPr/>
          <p:nvPr/>
        </p:nvGrpSpPr>
        <p:grpSpPr>
          <a:xfrm>
            <a:off x="1601604" y="3447103"/>
            <a:ext cx="2062547" cy="1528770"/>
            <a:chOff x="161412" y="3010822"/>
            <a:chExt cx="2062547" cy="152877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3131027-B49D-431A-AC98-8AD5D48C3A6A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A6504DC-8CF9-4F67-9121-0ED89FF2AC27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0ADF8C0-1B06-4AB5-B69E-CBE6DD06B86D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775CC7E-A491-4B74-8CCE-8C241319B171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5E57F8E-85DD-4D5F-AD00-65D0B3B3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D07EB893-36BB-46A9-B5A8-D27015EC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1EE39ED-1F66-48C1-AD08-E38A2A8B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2D2C79E-F83A-4C50-BC59-29CD15CD5C3E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3CA089-B749-4025-AD7A-4531A397D815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D07184-5D0C-479B-8370-673B8D08059E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A910C91-AEAD-4FC0-B140-92B07D61D01E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2CF1FED-6B67-48B0-ABA1-0E254DAB7017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14C08E-1EC2-411C-8A91-31A91E7CCA16}"/>
                </a:ext>
              </a:extLst>
            </p:cNvPr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9F85D2-DB99-406C-BAAF-EBC6FB589DD5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CCB8B89-324B-4D13-8E64-62003CFA284E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DC1157C-1FA6-4E29-8158-9DB874DC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45A09C7-508B-4137-9544-7710977F4901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9FEB860-14A3-4EFF-8B02-581FEC3905F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9FEB860-14A3-4EFF-8B02-581FEC39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E015CC7-3621-47C8-9C12-C0E0CDDEBEB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E015CC7-3621-47C8-9C12-C0E0CDDE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8B28F32-9C3B-465D-8504-79AA3E30C7D4}"/>
              </a:ext>
            </a:extLst>
          </p:cNvPr>
          <p:cNvGrpSpPr/>
          <p:nvPr/>
        </p:nvGrpSpPr>
        <p:grpSpPr>
          <a:xfrm>
            <a:off x="606325" y="3251195"/>
            <a:ext cx="2052913" cy="1521778"/>
            <a:chOff x="606325" y="3251195"/>
            <a:chExt cx="2052913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686469" y="3494362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596537" y="4331339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850667" y="4059084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1134418" y="4059084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1447030" y="3903826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686469" y="3429096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686469" y="4149096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702104" y="414909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606325" y="413461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25" y="4134614"/>
                  <a:ext cx="370358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00807" y="433133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807" y="4331339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596457" y="32511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57" y="3251195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136529" y="352819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030" y="3962109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Sphère Plan </a:t>
                </a:r>
                <a:br>
                  <a:rPr lang="fr-FR" sz="2000" dirty="0"/>
                </a:br>
                <a:r>
                  <a:rPr lang="fr-FR" sz="2000" i="1" dirty="0"/>
                  <a:t>(Ponctuelle)</a:t>
                </a:r>
                <a:br>
                  <a:rPr lang="fr-FR" sz="2000" i="1" dirty="0"/>
                </a:br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2B492DA-8E1E-4ABB-8D15-A07805F64A6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0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2B492DA-8E1E-4ABB-8D15-A07805F64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087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7DB4969-24FC-4D08-B795-1BD9C87FA8E3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7DB4969-24FC-4D08-B795-1BD9C87F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5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4F452C-DC3F-4B93-904E-6EDE189A520C}"/>
              </a:ext>
            </a:extLst>
          </p:cNvPr>
          <p:cNvGrpSpPr/>
          <p:nvPr/>
        </p:nvGrpSpPr>
        <p:grpSpPr>
          <a:xfrm>
            <a:off x="3221820" y="3410889"/>
            <a:ext cx="1709526" cy="1261142"/>
            <a:chOff x="6552264" y="3287820"/>
            <a:chExt cx="1709526" cy="1261142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495E543-6FE0-458C-82FA-6BF1B93828EF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BB08231-4BE3-459E-9C7E-33A4C0C8FB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415FA44-A724-400A-B70A-147DAB02CB0D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90B99D5-54FE-4EEF-9BB5-1F2AF55DA3B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664D0F-EA93-4915-BDBF-487451215E8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14FB69-7A1C-49B5-B81D-1884C2510C8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B51D401-30DF-4056-8EBF-E62849F01F3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76895FB-B0C8-4612-9321-A891AC0D0EF2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8C04D4-907C-4E52-B5E4-402E853AA2F1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AA62FE8-274A-4BF5-B959-33F015E300B8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AA62FE8-274A-4BF5-B959-33F015E3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69FE2DD-ECA7-4BCD-8785-EC4B189E8EC7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69FE2DD-ECA7-4BCD-8785-EC4B189E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blipFill>
                <a:blip r:embed="rId9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0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4F452C-DC3F-4B93-904E-6EDE189A520C}"/>
              </a:ext>
            </a:extLst>
          </p:cNvPr>
          <p:cNvGrpSpPr/>
          <p:nvPr/>
        </p:nvGrpSpPr>
        <p:grpSpPr>
          <a:xfrm>
            <a:off x="3221820" y="3410889"/>
            <a:ext cx="1697599" cy="1261142"/>
            <a:chOff x="6552264" y="3287820"/>
            <a:chExt cx="1697599" cy="1261142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495E543-6FE0-458C-82FA-6BF1B93828EF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BB08231-4BE3-459E-9C7E-33A4C0C8FB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415FA44-A724-400A-B70A-147DAB02CB0D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90B99D5-54FE-4EEF-9BB5-1F2AF55DA3B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664D0F-EA93-4915-BDBF-487451215E8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14FB69-7A1C-49B5-B81D-1884C2510C8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B51D401-30DF-4056-8EBF-E62849F01F3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76895FB-B0C8-4612-9321-A891AC0D0EF2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8C04D4-907C-4E52-B5E4-402E853AA2F1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0D9C4E8-6E10-4269-96FC-35BDE695C8B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0D9C4E8-6E10-4269-96FC-35BDE695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4CA1451-932F-4B79-84E6-F92A2544A6B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4CA1451-932F-4B79-84E6-F92A2544A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80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823EBB99-4B8F-44D9-BD22-17AC63EE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4F452C-DC3F-4B93-904E-6EDE189A520C}"/>
              </a:ext>
            </a:extLst>
          </p:cNvPr>
          <p:cNvGrpSpPr/>
          <p:nvPr/>
        </p:nvGrpSpPr>
        <p:grpSpPr>
          <a:xfrm>
            <a:off x="3221820" y="3410889"/>
            <a:ext cx="1707922" cy="1261142"/>
            <a:chOff x="6552264" y="3287820"/>
            <a:chExt cx="1707922" cy="1261142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495E543-6FE0-458C-82FA-6BF1B93828EF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BB08231-4BE3-459E-9C7E-33A4C0C8FB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415FA44-A724-400A-B70A-147DAB02CB0D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90B99D5-54FE-4EEF-9BB5-1F2AF55DA3B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664D0F-EA93-4915-BDBF-487451215E8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F3C384D-0E4D-4187-B99E-EE52F0A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903B7F-353E-465A-836C-F4FDDA819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8593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14FB69-7A1C-49B5-B81D-1884C2510C8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FD64AF4-F4DE-421D-8D02-53F512C78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BCC3F8F-41E6-4177-915B-4F7DF919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2699248-F773-434A-9140-FC6C3446C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B51D401-30DF-4056-8EBF-E62849F01F3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76895FB-B0C8-4612-9321-A891AC0D0EF2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8C04D4-907C-4E52-B5E4-402E853AA2F1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A957479-9430-4186-B70E-79A943F3C3D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A957479-9430-4186-B70E-79A943F3C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CE56E5F-2156-4642-B73F-6815792E06F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CE56E5F-2156-4642-B73F-6815792E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08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4991704C-758E-4C03-A3DE-93D4E2790330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FC965D1-88DC-41D7-944D-6379B42EAB5E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7DF16DC-5A22-4C63-BF29-176EE6A6DA8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5EFBF-5104-44B2-B486-3BFD118C5E5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A80D44-B3E1-4459-B69B-13ED98967D59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657682-C878-4D96-B88B-4E564E8687C9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5B19FC-4B7C-4E71-99EC-BAFA23D5902E}"/>
                    </a:ext>
                  </a:extLst>
                </p:cNvPr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0053F7-DCE6-40BF-B047-61D3C6D45A36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9EDED1D-7825-421D-9BAD-500D5736A4B4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CAED320-6991-46E4-848C-D15856AE83DC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BCA983-4DEE-4F54-ABB3-E77D6521EC53}"/>
                </a:ext>
              </a:extLst>
            </p:cNvPr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D3A31B1-6F99-4A5B-8548-4FED0D823A90}"/>
                    </a:ext>
                  </a:extLst>
                </p:cNvPr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8BCE76-6131-4CDF-8000-161C95009FE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8BCE76-6131-4CDF-8000-161C95009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CEA899-3510-4776-8764-F4D20EE90BA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CEA899-3510-4776-8764-F4D20EE9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788858" cy="791307"/>
              </a:xfrm>
              <a:prstGeom prst="rect">
                <a:avLst/>
              </a:prstGeom>
              <a:blipFill>
                <a:blip r:embed="rId32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88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4991704C-758E-4C03-A3DE-93D4E2790330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FC965D1-88DC-41D7-944D-6379B42EAB5E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7DF16DC-5A22-4C63-BF29-176EE6A6DA8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5EFBF-5104-44B2-B486-3BFD118C5E5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A80D44-B3E1-4459-B69B-13ED98967D59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657682-C878-4D96-B88B-4E564E8687C9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5B19FC-4B7C-4E71-99EC-BAFA23D5902E}"/>
                    </a:ext>
                  </a:extLst>
                </p:cNvPr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0053F7-DCE6-40BF-B047-61D3C6D45A36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9EDED1D-7825-421D-9BAD-500D5736A4B4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CAED320-6991-46E4-848C-D15856AE83DC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BCA983-4DEE-4F54-ABB3-E77D6521EC53}"/>
                </a:ext>
              </a:extLst>
            </p:cNvPr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D3A31B1-6F99-4A5B-8548-4FED0D823A90}"/>
                    </a:ext>
                  </a:extLst>
                </p:cNvPr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31470E7-FBAF-49B9-8E81-3555DA05C4F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31470E7-FBAF-49B9-8E81-3555DA05C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8CAEEC4-1851-4323-8B89-CD9CB2A6D33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8CAEEC4-1851-4323-8B89-CD9CB2A6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4119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36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4991704C-758E-4C03-A3DE-93D4E2790330}"/>
              </a:ext>
            </a:extLst>
          </p:cNvPr>
          <p:cNvGrpSpPr/>
          <p:nvPr/>
        </p:nvGrpSpPr>
        <p:grpSpPr>
          <a:xfrm>
            <a:off x="2622678" y="3287821"/>
            <a:ext cx="2231656" cy="1297417"/>
            <a:chOff x="2622678" y="3287821"/>
            <a:chExt cx="2231656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FC965D1-88DC-41D7-944D-6379B42EAB5E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4436F3A5-CF47-4464-B70C-ABB10D804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7DF16DC-5A22-4C63-BF29-176EE6A6DA8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43BF61E-DE1C-4F05-8804-399A7406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5EFBF-5104-44B2-B486-3BFD118C5E5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A80D44-B3E1-4459-B69B-13ED98967D59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657682-C878-4D96-B88B-4E564E8687C9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5B19FC-4B7C-4E71-99EC-BAFA23D5902E}"/>
                    </a:ext>
                  </a:extLst>
                </p:cNvPr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0053F7-DCE6-40BF-B047-61D3C6D45A36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9EDED1D-7825-421D-9BAD-500D5736A4B4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6801FAD-B744-4BC8-953B-E2C5C211F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CAED320-6991-46E4-848C-D15856AE83DC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BCA983-4DEE-4F54-ABB3-E77D6521EC53}"/>
                </a:ext>
              </a:extLst>
            </p:cNvPr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D3A31B1-6F99-4A5B-8548-4FED0D823A90}"/>
                    </a:ext>
                  </a:extLst>
                </p:cNvPr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 glissant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A7712C-9C9C-4EBD-A14E-5C0FDA45BD6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7A7712C-9C9C-4EBD-A14E-5C0FDA45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107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52EA9C7-02B5-45D1-85B8-7C4E647EDEC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52EA9C7-02B5-45D1-85B8-7C4E647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663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1F4ADB-DF88-4885-B26A-4AA3AC2BCFFB}"/>
              </a:ext>
            </a:extLst>
          </p:cNvPr>
          <p:cNvGrpSpPr/>
          <p:nvPr/>
        </p:nvGrpSpPr>
        <p:grpSpPr>
          <a:xfrm>
            <a:off x="1871640" y="3292846"/>
            <a:ext cx="2471793" cy="1528770"/>
            <a:chOff x="150885" y="3213656"/>
            <a:chExt cx="2471793" cy="152877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CDD1F1-8425-4942-BEDB-C64B50DA88C4}"/>
                </a:ext>
              </a:extLst>
            </p:cNvPr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6FDF745-0796-40AA-91D0-0BE40FF802F7}"/>
                </a:ext>
              </a:extLst>
            </p:cNvPr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DDED7AE-1333-4361-9590-B9EABF74A0C4}"/>
                </a:ext>
              </a:extLst>
            </p:cNvPr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81271A1-B3BC-464F-82FE-1D7484630A82}"/>
                </a:ext>
              </a:extLst>
            </p:cNvPr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/>
                <p:nvPr/>
              </p:nvSpPr>
              <p:spPr>
                <a:xfrm>
                  <a:off x="1937095" y="42980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095" y="4298082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C5A739-E4D0-4D0C-A416-C642646A1AFD}"/>
                </a:ext>
              </a:extLst>
            </p:cNvPr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22C0C6-0653-4E58-84D2-ED3A81B0B2FB}"/>
                </a:ext>
              </a:extLst>
            </p:cNvPr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0426F3D-7B57-47A1-A63A-5356025640F8}"/>
                </a:ext>
              </a:extLst>
            </p:cNvPr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72FA5D4-2A23-4B05-B96A-E9CE7BDC0937}"/>
                </a:ext>
              </a:extLst>
            </p:cNvPr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8EF55A5-0A1B-407A-8EE4-E5C21DE07230}"/>
                </a:ext>
              </a:extLst>
            </p:cNvPr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86D526D-2932-4119-8CA0-E07C4D9E183A}"/>
                </a:ext>
              </a:extLst>
            </p:cNvPr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8C5F1AF-62F8-46C5-A3CF-2CAF0A39DB02}"/>
                </a:ext>
              </a:extLst>
            </p:cNvPr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A736DCD-8517-4DE8-A4EB-4DD6AFD3ADA6}"/>
                </a:ext>
              </a:extLst>
            </p:cNvPr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0D76980-6532-4A9B-9A46-88A6E0E8B7FE}"/>
                </a:ext>
              </a:extLst>
            </p:cNvPr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0733C65-B9B6-4D5C-BC99-5E1938622F31}"/>
                </a:ext>
              </a:extLst>
            </p:cNvPr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2B22E32-ABD4-43AC-BB86-0B7C557C25CC}"/>
                </a:ext>
              </a:extLst>
            </p:cNvPr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F05D783-60EA-4E04-BBFE-FDC38A5A1995}"/>
                </a:ext>
              </a:extLst>
            </p:cNvPr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4E45327-CA51-4B47-9CE5-413969197C67}"/>
                </a:ext>
              </a:extLst>
            </p:cNvPr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B0EAE0B-29C6-4273-87D8-6F82D0141A2E}"/>
                </a:ext>
              </a:extLst>
            </p:cNvPr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EBA5F-20E6-4802-AF20-855101B3AF4C}"/>
                </a:ext>
              </a:extLst>
            </p:cNvPr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7B61815-513B-4975-86BB-B3D23F48EA40}"/>
                </a:ext>
              </a:extLst>
            </p:cNvPr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78A8AA4-06F4-4211-BE2D-EB7994560C28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78A8AA4-06F4-4211-BE2D-EB7994560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1DB6BFA-3851-4552-907D-F0D486846D92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1DB6BFA-3851-4552-907D-F0D48684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7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1F4ADB-DF88-4885-B26A-4AA3AC2BCFFB}"/>
              </a:ext>
            </a:extLst>
          </p:cNvPr>
          <p:cNvGrpSpPr/>
          <p:nvPr/>
        </p:nvGrpSpPr>
        <p:grpSpPr>
          <a:xfrm>
            <a:off x="1871640" y="3292846"/>
            <a:ext cx="2471793" cy="1528770"/>
            <a:chOff x="150885" y="3213656"/>
            <a:chExt cx="2471793" cy="152877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CDD1F1-8425-4942-BEDB-C64B50DA88C4}"/>
                </a:ext>
              </a:extLst>
            </p:cNvPr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6FDF745-0796-40AA-91D0-0BE40FF802F7}"/>
                </a:ext>
              </a:extLst>
            </p:cNvPr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DDED7AE-1333-4361-9590-B9EABF74A0C4}"/>
                </a:ext>
              </a:extLst>
            </p:cNvPr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81271A1-B3BC-464F-82FE-1D7484630A82}"/>
                </a:ext>
              </a:extLst>
            </p:cNvPr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/>
                <p:nvPr/>
              </p:nvSpPr>
              <p:spPr>
                <a:xfrm>
                  <a:off x="150885" y="38449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/>
                <p:nvPr/>
              </p:nvSpPr>
              <p:spPr>
                <a:xfrm>
                  <a:off x="1954438" y="426626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438" y="4266268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/>
                <p:nvPr/>
              </p:nvSpPr>
              <p:spPr>
                <a:xfrm>
                  <a:off x="1259711" y="32136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C5A739-E4D0-4D0C-A416-C642646A1AFD}"/>
                </a:ext>
              </a:extLst>
            </p:cNvPr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22C0C6-0653-4E58-84D2-ED3A81B0B2FB}"/>
                </a:ext>
              </a:extLst>
            </p:cNvPr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0426F3D-7B57-47A1-A63A-5356025640F8}"/>
                </a:ext>
              </a:extLst>
            </p:cNvPr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72FA5D4-2A23-4B05-B96A-E9CE7BDC0937}"/>
                </a:ext>
              </a:extLst>
            </p:cNvPr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8EF55A5-0A1B-407A-8EE4-E5C21DE07230}"/>
                </a:ext>
              </a:extLst>
            </p:cNvPr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86D526D-2932-4119-8CA0-E07C4D9E183A}"/>
                </a:ext>
              </a:extLst>
            </p:cNvPr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8C5F1AF-62F8-46C5-A3CF-2CAF0A39DB02}"/>
                </a:ext>
              </a:extLst>
            </p:cNvPr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A736DCD-8517-4DE8-A4EB-4DD6AFD3ADA6}"/>
                </a:ext>
              </a:extLst>
            </p:cNvPr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0D76980-6532-4A9B-9A46-88A6E0E8B7FE}"/>
                </a:ext>
              </a:extLst>
            </p:cNvPr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0733C65-B9B6-4D5C-BC99-5E1938622F31}"/>
                </a:ext>
              </a:extLst>
            </p:cNvPr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2B22E32-ABD4-43AC-BB86-0B7C557C25CC}"/>
                </a:ext>
              </a:extLst>
            </p:cNvPr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F05D783-60EA-4E04-BBFE-FDC38A5A1995}"/>
                </a:ext>
              </a:extLst>
            </p:cNvPr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4E45327-CA51-4B47-9CE5-413969197C67}"/>
                </a:ext>
              </a:extLst>
            </p:cNvPr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B0EAE0B-29C6-4273-87D8-6F82D0141A2E}"/>
                </a:ext>
              </a:extLst>
            </p:cNvPr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EBA5F-20E6-4802-AF20-855101B3AF4C}"/>
                </a:ext>
              </a:extLst>
            </p:cNvPr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7B61815-513B-4975-86BB-B3D23F48EA40}"/>
                </a:ext>
              </a:extLst>
            </p:cNvPr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8C54317-DB62-4726-9E1A-D22B26C5993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8C54317-DB62-4726-9E1A-D22B26C59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4C9766AE-0E2C-488A-8C7A-30AD63D6B02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4C9766AE-0E2C-488A-8C7A-30AD63D6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88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1F4ADB-DF88-4885-B26A-4AA3AC2BCFFB}"/>
              </a:ext>
            </a:extLst>
          </p:cNvPr>
          <p:cNvGrpSpPr/>
          <p:nvPr/>
        </p:nvGrpSpPr>
        <p:grpSpPr>
          <a:xfrm>
            <a:off x="1871640" y="3292846"/>
            <a:ext cx="2471793" cy="1528770"/>
            <a:chOff x="150885" y="3213656"/>
            <a:chExt cx="2471793" cy="152877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CDD1F1-8425-4942-BEDB-C64B50DA88C4}"/>
                </a:ext>
              </a:extLst>
            </p:cNvPr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6FDF745-0796-40AA-91D0-0BE40FF802F7}"/>
                </a:ext>
              </a:extLst>
            </p:cNvPr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DDED7AE-1333-4361-9590-B9EABF74A0C4}"/>
                </a:ext>
              </a:extLst>
            </p:cNvPr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81271A1-B3BC-464F-82FE-1D7484630A82}"/>
                </a:ext>
              </a:extLst>
            </p:cNvPr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/>
                <p:nvPr/>
              </p:nvSpPr>
              <p:spPr>
                <a:xfrm>
                  <a:off x="150885" y="38449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A07C447B-80CA-474F-8085-49CFA69F2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/>
                <p:nvPr/>
              </p:nvSpPr>
              <p:spPr>
                <a:xfrm>
                  <a:off x="1954153" y="430507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31BF3C2-FCCA-4018-8EFA-1BB1B66EA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53" y="4305071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/>
                <p:nvPr/>
              </p:nvSpPr>
              <p:spPr>
                <a:xfrm>
                  <a:off x="1259711" y="32136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589908C-281B-4B03-8129-9FFD0900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7C5A739-E4D0-4D0C-A416-C642646A1AFD}"/>
                </a:ext>
              </a:extLst>
            </p:cNvPr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B22C0C6-0653-4E58-84D2-ED3A81B0B2FB}"/>
                </a:ext>
              </a:extLst>
            </p:cNvPr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0426F3D-7B57-47A1-A63A-5356025640F8}"/>
                </a:ext>
              </a:extLst>
            </p:cNvPr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72FA5D4-2A23-4B05-B96A-E9CE7BDC0937}"/>
                </a:ext>
              </a:extLst>
            </p:cNvPr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C3BBE84-FE02-4D2D-BF6C-76384E355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8EF55A5-0A1B-407A-8EE4-E5C21DE07230}"/>
                </a:ext>
              </a:extLst>
            </p:cNvPr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86D526D-2932-4119-8CA0-E07C4D9E183A}"/>
                </a:ext>
              </a:extLst>
            </p:cNvPr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8C5F1AF-62F8-46C5-A3CF-2CAF0A39DB02}"/>
                </a:ext>
              </a:extLst>
            </p:cNvPr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A736DCD-8517-4DE8-A4EB-4DD6AFD3ADA6}"/>
                </a:ext>
              </a:extLst>
            </p:cNvPr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0D76980-6532-4A9B-9A46-88A6E0E8B7FE}"/>
                </a:ext>
              </a:extLst>
            </p:cNvPr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0733C65-B9B6-4D5C-BC99-5E1938622F31}"/>
                </a:ext>
              </a:extLst>
            </p:cNvPr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2B22E32-ABD4-43AC-BB86-0B7C557C25CC}"/>
                </a:ext>
              </a:extLst>
            </p:cNvPr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F05D783-60EA-4E04-BBFE-FDC38A5A1995}"/>
                </a:ext>
              </a:extLst>
            </p:cNvPr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4E45327-CA51-4B47-9CE5-413969197C67}"/>
                </a:ext>
              </a:extLst>
            </p:cNvPr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B0EAE0B-29C6-4273-87D8-6F82D0141A2E}"/>
                </a:ext>
              </a:extLst>
            </p:cNvPr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EBA5F-20E6-4802-AF20-855101B3AF4C}"/>
                </a:ext>
              </a:extLst>
            </p:cNvPr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7B61815-513B-4975-86BB-B3D23F48EA40}"/>
                </a:ext>
              </a:extLst>
            </p:cNvPr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/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EED360D-6D07-4706-95BF-616E0F79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48" y="3495192"/>
                  <a:ext cx="3895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78DF441-7FCF-4E53-8B63-0DBD82D9E4E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78DF441-7FCF-4E53-8B63-0DBD82D9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EADFF0-F6A8-4467-A11A-AC341280616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EADFF0-F6A8-4467-A11A-AC341280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6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3285BF-45A8-42CC-8277-D461FCAEA6D4}"/>
              </a:ext>
            </a:extLst>
          </p:cNvPr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A1BED4-7B6D-4065-878D-5129B22ECB89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040A516-96FB-41C8-84A1-4D1BBC875BBF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9442E83-622E-45E9-BADC-DBD7AD91EE7F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B24BC6A-97FC-44BA-B133-11631AA5AE97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7984E4A-D3DC-4D5D-9D04-975771FE842F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3906BEC-585F-4E75-8AF7-B34160914D06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0AAB578-6447-4471-9FEE-EBF594BDC8A7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9D36A52-B01E-4297-ABED-B6B35A11A139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51ED54-E0E3-47D6-BE35-B5FFBA10692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4A7C7E6B-38F5-4ED5-B138-38B4ED60E024}"/>
                    </a:ext>
                  </a:extLst>
                </p:cNvPr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5222494-0948-4414-B2FB-29DD7673C19F}"/>
                  </a:ext>
                </a:extLst>
              </p:cNvPr>
              <p:cNvSpPr txBox="1"/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5222494-0948-4414-B2FB-29DD7673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5E5355C-0EE8-433E-9D00-D00390E404A8}"/>
                  </a:ext>
                </a:extLst>
              </p:cNvPr>
              <p:cNvSpPr txBox="1"/>
              <p:nvPr/>
            </p:nvSpPr>
            <p:spPr>
              <a:xfrm>
                <a:off x="5038159" y="5356431"/>
                <a:ext cx="331283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5E5355C-0EE8-433E-9D00-D00390E4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5356431"/>
                <a:ext cx="3312830" cy="8373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8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Sphère Plan </a:t>
                </a:r>
                <a:br>
                  <a:rPr lang="fr-FR" sz="2000" dirty="0"/>
                </a:br>
                <a:r>
                  <a:rPr lang="fr-FR" sz="2000" i="1" dirty="0"/>
                  <a:t>(Ponctuelle)</a:t>
                </a:r>
                <a:br>
                  <a:rPr lang="fr-FR" sz="2000" i="1" dirty="0"/>
                </a:br>
                <a:r>
                  <a:rPr lang="fr-FR" sz="2000" dirty="0"/>
                  <a:t>Normale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880" y="3359727"/>
                <a:ext cx="3678887" cy="14817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FE16D61-AEEA-422F-960D-3BBD83A2015A}"/>
              </a:ext>
            </a:extLst>
          </p:cNvPr>
          <p:cNvGrpSpPr/>
          <p:nvPr/>
        </p:nvGrpSpPr>
        <p:grpSpPr>
          <a:xfrm rot="5400000">
            <a:off x="1848277" y="3174593"/>
            <a:ext cx="1290509" cy="1696830"/>
            <a:chOff x="3594859" y="2724521"/>
            <a:chExt cx="1290509" cy="1696830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ED06B19-6BAC-4331-A025-4B2699213CD2}"/>
                </a:ext>
              </a:extLst>
            </p:cNvPr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FE4BE81B-BE0A-487C-B399-139DF1057664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1E6B2AED-B47B-481C-A785-BC8C0E4B025B}"/>
                </a:ext>
              </a:extLst>
            </p:cNvPr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60F6D18-D6EA-423D-BD9A-DD6DCA0B9DF8}"/>
                </a:ext>
              </a:extLst>
            </p:cNvPr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E137C96-FABD-4E75-95C7-D35F1BF9B4D5}"/>
                </a:ext>
              </a:extLst>
            </p:cNvPr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92C33C82-3C11-4A25-A390-F66B0DB5C77D}"/>
                    </a:ext>
                  </a:extLst>
                </p:cNvPr>
                <p:cNvSpPr txBox="1"/>
                <p:nvPr/>
              </p:nvSpPr>
              <p:spPr>
                <a:xfrm rot="16200000"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92C33C82-3C11-4A25-A390-F66B0DB5C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38424" y="379647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7C1174F-1B75-44C4-A325-9D842CE94211}"/>
                    </a:ext>
                  </a:extLst>
                </p:cNvPr>
                <p:cNvSpPr txBox="1"/>
                <p:nvPr/>
              </p:nvSpPr>
              <p:spPr>
                <a:xfrm rot="16200000"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7C1174F-1B75-44C4-A325-9D842CE94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78374" y="2765237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4709348-6431-49AB-B9EA-54A75546E9F2}"/>
                    </a:ext>
                  </a:extLst>
                </p:cNvPr>
                <p:cNvSpPr txBox="1"/>
                <p:nvPr/>
              </p:nvSpPr>
              <p:spPr>
                <a:xfrm rot="16200000"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4709348-6431-49AB-B9EA-54A75546E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61690" y="4017974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11CB6C8A-4443-41B7-9E45-2A931EA5E144}"/>
                </a:ext>
              </a:extLst>
            </p:cNvPr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9ABB57-036C-4EE9-B804-0E33D141F700}"/>
                </a:ext>
              </a:extLst>
            </p:cNvPr>
            <p:cNvSpPr txBox="1"/>
            <p:nvPr/>
          </p:nvSpPr>
          <p:spPr>
            <a:xfrm rot="16200000"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16745F35-7E2F-4AF7-A9C7-4353004827C4}"/>
              </a:ext>
            </a:extLst>
          </p:cNvPr>
          <p:cNvSpPr txBox="1"/>
          <p:nvPr/>
        </p:nvSpPr>
        <p:spPr>
          <a:xfrm>
            <a:off x="1552564" y="3428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EC6A461-166D-4F09-8CBC-F9F554DFCE78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EC6A461-166D-4F09-8CBC-F9F554DF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71408" cy="848309"/>
              </a:xfrm>
              <a:prstGeom prst="rect">
                <a:avLst/>
              </a:prstGeom>
              <a:blipFill>
                <a:blip r:embed="rId6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766E60-BA0F-43B5-84D1-2986F10ED107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766E60-BA0F-43B5-84D1-2986F10E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16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3285BF-45A8-42CC-8277-D461FCAEA6D4}"/>
              </a:ext>
            </a:extLst>
          </p:cNvPr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A1BED4-7B6D-4065-878D-5129B22ECB89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040A516-96FB-41C8-84A1-4D1BBC875BBF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9442E83-622E-45E9-BADC-DBD7AD91EE7F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B24BC6A-97FC-44BA-B133-11631AA5AE97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7984E4A-D3DC-4D5D-9D04-975771FE842F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3906BEC-585F-4E75-8AF7-B34160914D06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0AAB578-6447-4471-9FEE-EBF594BDC8A7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9D36A52-B01E-4297-ABED-B6B35A11A139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51ED54-E0E3-47D6-BE35-B5FFBA10692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4A7C7E6B-38F5-4ED5-B138-38B4ED60E024}"/>
                    </a:ext>
                  </a:extLst>
                </p:cNvPr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F1B81A5-2F79-4D2B-A32A-B72C78E665A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F1B81A5-2F79-4D2B-A32A-B72C78E66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81A1081-F394-422B-AF42-E6AF061943F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81A1081-F394-422B-AF42-E6AF0619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32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E03285BF-45A8-42CC-8277-D461FCAEA6D4}"/>
              </a:ext>
            </a:extLst>
          </p:cNvPr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A1BED4-7B6D-4065-878D-5129B22ECB89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3DE3B78F-C6AA-4163-A111-D255D92D9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040A516-96FB-41C8-84A1-4D1BBC875BBF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9F1C7C3-F13F-42D3-BBAF-2458560E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9442E83-622E-45E9-BADC-DBD7AD91EE7F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B24BC6A-97FC-44BA-B133-11631AA5AE97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7984E4A-D3DC-4D5D-9D04-975771FE842F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3906BEC-585F-4E75-8AF7-B34160914D06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0AAB578-6447-4471-9FEE-EBF594BDC8A7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09D36A52-B01E-4297-ABED-B6B35A11A139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51ED54-E0E3-47D6-BE35-B5FFBA106925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4A7C7E6B-38F5-4ED5-B138-38B4ED60E024}"/>
                    </a:ext>
                  </a:extLst>
                </p:cNvPr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C278648-96D6-42B6-B021-DF6D9A41000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C278648-96D6-42B6-B021-DF6D9A410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94DF452-BE7E-4F50-9EC0-0344A3B8D22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94DF452-BE7E-4F50-9EC0-0344A3B8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54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4E3FC1-E063-48B8-93E0-A232B1C55935}"/>
              </a:ext>
            </a:extLst>
          </p:cNvPr>
          <p:cNvGrpSpPr/>
          <p:nvPr/>
        </p:nvGrpSpPr>
        <p:grpSpPr>
          <a:xfrm>
            <a:off x="3761892" y="3312689"/>
            <a:ext cx="1108695" cy="1271881"/>
            <a:chOff x="4992806" y="3295178"/>
            <a:chExt cx="1108695" cy="12718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106CD9-0B8A-499A-994C-41788365A138}"/>
                </a:ext>
              </a:extLst>
            </p:cNvPr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FAFF616-AF73-4D84-84CA-335079239B79}"/>
                </a:ext>
              </a:extLst>
            </p:cNvPr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C917222-DF69-4C60-8B6F-2F38B41B021F}"/>
                </a:ext>
              </a:extLst>
            </p:cNvPr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1884646-1539-4070-AB4F-F9800D17620E}"/>
                </a:ext>
              </a:extLst>
            </p:cNvPr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729044-ADFE-42BE-A93F-A27E516251D7}"/>
                </a:ext>
              </a:extLst>
            </p:cNvPr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9ECCEC-6256-4011-8831-4AEA97C12D7C}"/>
                </a:ext>
              </a:extLst>
            </p:cNvPr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D6B9998-86E1-40B8-AA65-53F5BD0C34B4}"/>
                </a:ext>
              </a:extLst>
            </p:cNvPr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7A7718-D804-41B1-8169-6B63DF98770B}"/>
                </a:ext>
              </a:extLst>
            </p:cNvPr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4C70A4F-BEA5-4C6A-9D9A-F30819A6B9F9}"/>
                </a:ext>
              </a:extLst>
            </p:cNvPr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34032A8-971D-4250-A0DD-C2B8E06C8341}"/>
                  </a:ext>
                </a:extLst>
              </p:cNvPr>
              <p:cNvSpPr txBox="1"/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34032A8-971D-4250-A0DD-C2B8E06C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64" y="5356431"/>
                <a:ext cx="3541354" cy="85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89733C0-A93D-4D7D-AF48-8CC53CA98583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89733C0-A93D-4D7D-AF48-8CC53CA9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12830" cy="837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4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4E3FC1-E063-48B8-93E0-A232B1C55935}"/>
              </a:ext>
            </a:extLst>
          </p:cNvPr>
          <p:cNvGrpSpPr/>
          <p:nvPr/>
        </p:nvGrpSpPr>
        <p:grpSpPr>
          <a:xfrm>
            <a:off x="3761892" y="3312689"/>
            <a:ext cx="1096768" cy="1271881"/>
            <a:chOff x="4992806" y="3295178"/>
            <a:chExt cx="1096768" cy="12718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106CD9-0B8A-499A-994C-41788365A138}"/>
                </a:ext>
              </a:extLst>
            </p:cNvPr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FAFF616-AF73-4D84-84CA-335079239B79}"/>
                </a:ext>
              </a:extLst>
            </p:cNvPr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C917222-DF69-4C60-8B6F-2F38B41B021F}"/>
                </a:ext>
              </a:extLst>
            </p:cNvPr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/>
                <p:nvPr/>
              </p:nvSpPr>
              <p:spPr>
                <a:xfrm>
                  <a:off x="5200813" y="3295178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1884646-1539-4070-AB4F-F9800D17620E}"/>
                </a:ext>
              </a:extLst>
            </p:cNvPr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/>
                <p:nvPr/>
              </p:nvSpPr>
              <p:spPr>
                <a:xfrm>
                  <a:off x="5731143" y="388091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729044-ADFE-42BE-A93F-A27E516251D7}"/>
                </a:ext>
              </a:extLst>
            </p:cNvPr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9ECCEC-6256-4011-8831-4AEA97C12D7C}"/>
                </a:ext>
              </a:extLst>
            </p:cNvPr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D6B9998-86E1-40B8-AA65-53F5BD0C34B4}"/>
                </a:ext>
              </a:extLst>
            </p:cNvPr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7A7718-D804-41B1-8169-6B63DF98770B}"/>
                </a:ext>
              </a:extLst>
            </p:cNvPr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4C70A4F-BEA5-4C6A-9D9A-F30819A6B9F9}"/>
                </a:ext>
              </a:extLst>
            </p:cNvPr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8628A53-C8E1-44B1-8AAC-A6A1A76C8EA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8628A53-C8E1-44B1-8AAC-A6A1A76C8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2F46D46-D25E-4C9B-8120-9621D6C43AF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2F46D46-D25E-4C9B-8120-9621D6C4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20461" cy="8411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710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</a:t>
                </a:r>
                <a:br>
                  <a:rPr lang="fr-FR" sz="2000" i="1" dirty="0"/>
                </a:br>
                <a:r>
                  <a:rPr lang="fr-FR" sz="2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4E3FC1-E063-48B8-93E0-A232B1C55935}"/>
              </a:ext>
            </a:extLst>
          </p:cNvPr>
          <p:cNvGrpSpPr/>
          <p:nvPr/>
        </p:nvGrpSpPr>
        <p:grpSpPr>
          <a:xfrm>
            <a:off x="3761892" y="3312689"/>
            <a:ext cx="1107091" cy="1271881"/>
            <a:chOff x="4992806" y="3295178"/>
            <a:chExt cx="1107091" cy="12718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106CD9-0B8A-499A-994C-41788365A138}"/>
                </a:ext>
              </a:extLst>
            </p:cNvPr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FAFF616-AF73-4D84-84CA-335079239B79}"/>
                </a:ext>
              </a:extLst>
            </p:cNvPr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C917222-DF69-4C60-8B6F-2F38B41B021F}"/>
                </a:ext>
              </a:extLst>
            </p:cNvPr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/>
                <p:nvPr/>
              </p:nvSpPr>
              <p:spPr>
                <a:xfrm>
                  <a:off x="5200813" y="3295178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96E39B-7E06-4EFE-B95C-832D0E926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1884646-1539-4070-AB4F-F9800D17620E}"/>
                </a:ext>
              </a:extLst>
            </p:cNvPr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/>
                <p:nvPr/>
              </p:nvSpPr>
              <p:spPr>
                <a:xfrm>
                  <a:off x="5731143" y="388091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F6BAAFDF-300B-499A-AAE6-DB3F53A8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F729044-ADFE-42BE-A93F-A27E516251D7}"/>
                </a:ext>
              </a:extLst>
            </p:cNvPr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9ECCEC-6256-4011-8831-4AEA97C12D7C}"/>
                </a:ext>
              </a:extLst>
            </p:cNvPr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D6B9998-86E1-40B8-AA65-53F5BD0C34B4}"/>
                </a:ext>
              </a:extLst>
            </p:cNvPr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7A7718-D804-41B1-8169-6B63DF98770B}"/>
                </a:ext>
              </a:extLst>
            </p:cNvPr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11A36D-12A5-47CE-AF8E-D2EA28037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4C70A4F-BEA5-4C6A-9D9A-F30819A6B9F9}"/>
                </a:ext>
              </a:extLst>
            </p:cNvPr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F4DD03E-8F84-404C-AA34-C98011E2973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F4DD03E-8F84-404C-AA34-C98011E2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286430C-CCEE-4BDF-B04A-AF4ED23057C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286430C-CCEE-4BDF-B04A-AF4ED230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12024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577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CFA3A7-1ACB-4479-A1BE-1457C31442C1}"/>
              </a:ext>
            </a:extLst>
          </p:cNvPr>
          <p:cNvGrpSpPr/>
          <p:nvPr/>
        </p:nvGrpSpPr>
        <p:grpSpPr>
          <a:xfrm>
            <a:off x="2051664" y="3292846"/>
            <a:ext cx="2062547" cy="1528770"/>
            <a:chOff x="161412" y="1923123"/>
            <a:chExt cx="2062547" cy="1528770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8650D0C-A9A1-473B-B6D1-76853A014BE3}"/>
                </a:ext>
              </a:extLst>
            </p:cNvPr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08D5C19-BFB2-4A8F-9D95-C39D0FAC23DF}"/>
                </a:ext>
              </a:extLst>
            </p:cNvPr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51D4F8D-0A7A-4871-A9A7-A1928ED56A9D}"/>
                </a:ext>
              </a:extLst>
            </p:cNvPr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F6B4A72-6D5A-411E-89E3-86DB7E1BE5EB}"/>
                </a:ext>
              </a:extLst>
            </p:cNvPr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3D363B-4F65-41F5-9A9D-8F1EE8278070}"/>
                </a:ext>
              </a:extLst>
            </p:cNvPr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7720D71-7B75-46BD-A815-D5EFFE8854D4}"/>
                </a:ext>
              </a:extLst>
            </p:cNvPr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7CE214-0A64-4703-BFA5-8E7AB3F89F2C}"/>
                </a:ext>
              </a:extLst>
            </p:cNvPr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E31A724-3878-4E09-9953-BC6735B24779}"/>
                </a:ext>
              </a:extLst>
            </p:cNvPr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250F618-C086-4767-BA75-389B98DF79FC}"/>
                </a:ext>
              </a:extLst>
            </p:cNvPr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D1E6592-FD1D-4440-952F-F1E8B8EDD134}"/>
                </a:ext>
              </a:extLst>
            </p:cNvPr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FAF77D4-A6A3-49B6-BD14-1B1F1E07443E}"/>
                </a:ext>
              </a:extLst>
            </p:cNvPr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49E6099-937C-4997-9842-02D9EC9B7478}"/>
                </a:ext>
              </a:extLst>
            </p:cNvPr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A4179AB-D634-4EAA-A73A-4BDD19248BEE}"/>
                </a:ext>
              </a:extLst>
            </p:cNvPr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DF4EBF-2341-4F00-B4DF-462B85927ADC}"/>
                </a:ext>
              </a:extLst>
            </p:cNvPr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C69445-C986-46C1-B56F-B0D43C04F843}"/>
                </a:ext>
              </a:extLst>
            </p:cNvPr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230B90D5-636F-446D-A7DA-A73B43476477}"/>
                </a:ext>
              </a:extLst>
            </p:cNvPr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1F00CD3-1F58-42E2-AB5F-C071104CDD94}"/>
                </a:ext>
              </a:extLst>
            </p:cNvPr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7183901-E537-4B2F-B66A-25395AF44C6B}"/>
                </a:ext>
              </a:extLst>
            </p:cNvPr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582AB41-EF7A-479A-93E5-7F016320EABB}"/>
                </a:ext>
              </a:extLst>
            </p:cNvPr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D86E43E-A9CA-45B9-8A26-4A5570FD68BF}"/>
                </a:ext>
              </a:extLst>
            </p:cNvPr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26999FA-CB22-4841-BAA4-713B5BF36F9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26999FA-CB22-4841-BAA4-713B5BF3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B4B843F-0171-4A6D-924F-29018E4C702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B4B843F-0171-4A6D-924F-29018E4C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1CE6FE-6C1A-4B61-9A61-6A190D05BAEF}"/>
                  </a:ext>
                </a:extLst>
              </p:cNvPr>
              <p:cNvSpPr/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1CE6FE-6C1A-4B61-9A61-6A190D05B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1AD613-4734-484C-ABFD-A37D856BBB15}"/>
                  </a:ext>
                </a:extLst>
              </p:cNvPr>
              <p:cNvSpPr/>
              <p:nvPr/>
            </p:nvSpPr>
            <p:spPr>
              <a:xfrm>
                <a:off x="1862785" y="6241284"/>
                <a:ext cx="16925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1AD613-4734-484C-ABFD-A37D856BB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85" y="6241284"/>
                <a:ext cx="1692579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3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CFA3A7-1ACB-4479-A1BE-1457C31442C1}"/>
              </a:ext>
            </a:extLst>
          </p:cNvPr>
          <p:cNvGrpSpPr/>
          <p:nvPr/>
        </p:nvGrpSpPr>
        <p:grpSpPr>
          <a:xfrm>
            <a:off x="2051664" y="3292846"/>
            <a:ext cx="2062547" cy="1528770"/>
            <a:chOff x="161412" y="1923123"/>
            <a:chExt cx="2062547" cy="1528770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8650D0C-A9A1-473B-B6D1-76853A014BE3}"/>
                </a:ext>
              </a:extLst>
            </p:cNvPr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08D5C19-BFB2-4A8F-9D95-C39D0FAC23DF}"/>
                </a:ext>
              </a:extLst>
            </p:cNvPr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51D4F8D-0A7A-4871-A9A7-A1928ED56A9D}"/>
                </a:ext>
              </a:extLst>
            </p:cNvPr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F6B4A72-6D5A-411E-89E3-86DB7E1BE5EB}"/>
                </a:ext>
              </a:extLst>
            </p:cNvPr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/>
                <p:nvPr/>
              </p:nvSpPr>
              <p:spPr>
                <a:xfrm>
                  <a:off x="161412" y="276202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/>
                <p:nvPr/>
              </p:nvSpPr>
              <p:spPr>
                <a:xfrm>
                  <a:off x="1793381" y="28757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/>
                <p:nvPr/>
              </p:nvSpPr>
              <p:spPr>
                <a:xfrm>
                  <a:off x="1270238" y="192312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3D363B-4F65-41F5-9A9D-8F1EE8278070}"/>
                </a:ext>
              </a:extLst>
            </p:cNvPr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7720D71-7B75-46BD-A815-D5EFFE8854D4}"/>
                </a:ext>
              </a:extLst>
            </p:cNvPr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7CE214-0A64-4703-BFA5-8E7AB3F89F2C}"/>
                </a:ext>
              </a:extLst>
            </p:cNvPr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E31A724-3878-4E09-9953-BC6735B24779}"/>
                </a:ext>
              </a:extLst>
            </p:cNvPr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250F618-C086-4767-BA75-389B98DF79FC}"/>
                </a:ext>
              </a:extLst>
            </p:cNvPr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D1E6592-FD1D-4440-952F-F1E8B8EDD134}"/>
                </a:ext>
              </a:extLst>
            </p:cNvPr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FAF77D4-A6A3-49B6-BD14-1B1F1E07443E}"/>
                </a:ext>
              </a:extLst>
            </p:cNvPr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49E6099-937C-4997-9842-02D9EC9B7478}"/>
                </a:ext>
              </a:extLst>
            </p:cNvPr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A4179AB-D634-4EAA-A73A-4BDD19248BEE}"/>
                </a:ext>
              </a:extLst>
            </p:cNvPr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DF4EBF-2341-4F00-B4DF-462B85927ADC}"/>
                </a:ext>
              </a:extLst>
            </p:cNvPr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C69445-C986-46C1-B56F-B0D43C04F843}"/>
                </a:ext>
              </a:extLst>
            </p:cNvPr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230B90D5-636F-446D-A7DA-A73B43476477}"/>
                </a:ext>
              </a:extLst>
            </p:cNvPr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1F00CD3-1F58-42E2-AB5F-C071104CDD94}"/>
                </a:ext>
              </a:extLst>
            </p:cNvPr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7183901-E537-4B2F-B66A-25395AF44C6B}"/>
                </a:ext>
              </a:extLst>
            </p:cNvPr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582AB41-EF7A-479A-93E5-7F016320EABB}"/>
                </a:ext>
              </a:extLst>
            </p:cNvPr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D86E43E-A9CA-45B9-8A26-4A5570FD68BF}"/>
                </a:ext>
              </a:extLst>
            </p:cNvPr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088CC83-96E2-4DF4-8869-5140A927234E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088CC83-96E2-4DF4-8869-5140A927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9A470EF-FC7A-4A21-AE9D-877A679C4FB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9A470EF-FC7A-4A21-AE9D-877A679C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C67CEA-67A9-4EA1-832C-1B1BE4F88088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C67CEA-67A9-4EA1-832C-1B1BE4F88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23624F7-E55C-437D-9D3E-612544F57376}"/>
                  </a:ext>
                </a:extLst>
              </p:cNvPr>
              <p:cNvSpPr/>
              <p:nvPr/>
            </p:nvSpPr>
            <p:spPr>
              <a:xfrm>
                <a:off x="1684599" y="6183160"/>
                <a:ext cx="2122821" cy="566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23624F7-E55C-437D-9D3E-612544F57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99" y="6183160"/>
                <a:ext cx="2122821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4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CFA3A7-1ACB-4479-A1BE-1457C31442C1}"/>
              </a:ext>
            </a:extLst>
          </p:cNvPr>
          <p:cNvGrpSpPr/>
          <p:nvPr/>
        </p:nvGrpSpPr>
        <p:grpSpPr>
          <a:xfrm>
            <a:off x="2051664" y="3292846"/>
            <a:ext cx="2062547" cy="1528770"/>
            <a:chOff x="161412" y="1923123"/>
            <a:chExt cx="2062547" cy="1528770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8650D0C-A9A1-473B-B6D1-76853A014BE3}"/>
                </a:ext>
              </a:extLst>
            </p:cNvPr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08D5C19-BFB2-4A8F-9D95-C39D0FAC23DF}"/>
                </a:ext>
              </a:extLst>
            </p:cNvPr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51D4F8D-0A7A-4871-A9A7-A1928ED56A9D}"/>
                </a:ext>
              </a:extLst>
            </p:cNvPr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F6B4A72-6D5A-411E-89E3-86DB7E1BE5EB}"/>
                </a:ext>
              </a:extLst>
            </p:cNvPr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/>
                <p:nvPr/>
              </p:nvSpPr>
              <p:spPr>
                <a:xfrm>
                  <a:off x="161412" y="276202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C1DFE87-E7C7-4BA0-95B5-89AFF872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/>
                <p:nvPr/>
              </p:nvSpPr>
              <p:spPr>
                <a:xfrm>
                  <a:off x="1793381" y="287573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2E45FF1F-6ABE-45AE-9EDC-F7F92FE6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/>
                <p:nvPr/>
              </p:nvSpPr>
              <p:spPr>
                <a:xfrm>
                  <a:off x="1270238" y="192312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3D1F42DC-8D08-4AFA-B85B-FD9E54345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3D363B-4F65-41F5-9A9D-8F1EE8278070}"/>
                </a:ext>
              </a:extLst>
            </p:cNvPr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7720D71-7B75-46BD-A815-D5EFFE8854D4}"/>
                </a:ext>
              </a:extLst>
            </p:cNvPr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7CE214-0A64-4703-BFA5-8E7AB3F89F2C}"/>
                </a:ext>
              </a:extLst>
            </p:cNvPr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E31A724-3878-4E09-9953-BC6735B24779}"/>
                </a:ext>
              </a:extLst>
            </p:cNvPr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250F618-C086-4767-BA75-389B98DF79FC}"/>
                </a:ext>
              </a:extLst>
            </p:cNvPr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D1E6592-FD1D-4440-952F-F1E8B8EDD134}"/>
                </a:ext>
              </a:extLst>
            </p:cNvPr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FAF77D4-A6A3-49B6-BD14-1B1F1E07443E}"/>
                </a:ext>
              </a:extLst>
            </p:cNvPr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49E6099-937C-4997-9842-02D9EC9B7478}"/>
                </a:ext>
              </a:extLst>
            </p:cNvPr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A4179AB-D634-4EAA-A73A-4BDD19248BEE}"/>
                </a:ext>
              </a:extLst>
            </p:cNvPr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0DF4EBF-2341-4F00-B4DF-462B85927ADC}"/>
                </a:ext>
              </a:extLst>
            </p:cNvPr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6BC69445-C986-46C1-B56F-B0D43C04F843}"/>
                </a:ext>
              </a:extLst>
            </p:cNvPr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230B90D5-636F-446D-A7DA-A73B43476477}"/>
                </a:ext>
              </a:extLst>
            </p:cNvPr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1F00CD3-1F58-42E2-AB5F-C071104CDD94}"/>
                </a:ext>
              </a:extLst>
            </p:cNvPr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7183901-E537-4B2F-B66A-25395AF44C6B}"/>
                </a:ext>
              </a:extLst>
            </p:cNvPr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582AB41-EF7A-479A-93E5-7F016320EABB}"/>
                </a:ext>
              </a:extLst>
            </p:cNvPr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D86E43E-A9CA-45B9-8A26-4A5570FD68BF}"/>
                </a:ext>
              </a:extLst>
            </p:cNvPr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5E942431-8B12-487E-91AF-7253854E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DBCC8-8A4D-47A4-AED2-513EFE5A85EF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DBCC8-8A4D-47A4-AED2-513EFE5A8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6976C51-50DF-4D4A-8B0D-E25CDD57563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6976C51-50DF-4D4A-8B0D-E25CDD575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969D859-BCD3-429E-897C-4B500FCC500E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969D859-BCD3-429E-897C-4B500FCC5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71ACBB1-7954-45C8-AB6B-EC68F8751DB0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71ACBB1-7954-45C8-AB6B-EC68F8751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6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0FFA21-9380-42DE-BD89-24E49742703C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531967B-E79F-4951-8BC0-5E46B2A61962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2178B60-6E2F-496F-8724-F63F9D1C2BFD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84D5D97A-496F-4E38-B543-AB5EA6D4188D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91AAC7E-F361-48AE-940F-AEA44FDB2961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9116755-0F1A-417B-B3A0-ADAD72249758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426B4954-84C8-4DAF-BE1C-31A62173625C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BAD7F4C-985E-4EF6-BE06-722DD98960CE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4F6174-A05E-4923-B01A-5D3D6D4A5C46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8B8B0-05FF-4339-B0BD-C754D705F048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7B5487B3-765D-4FE2-B9C5-6E1348283CE2}"/>
                    </a:ext>
                  </a:extLst>
                </p:cNvPr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orme libre 2">
              <a:extLst>
                <a:ext uri="{FF2B5EF4-FFF2-40B4-BE49-F238E27FC236}">
                  <a16:creationId xmlns:a16="http://schemas.microsoft.com/office/drawing/2014/main" id="{857C9F3A-B1B0-48C0-988B-B230AE9E298E}"/>
                </a:ext>
              </a:extLst>
            </p:cNvPr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494BAA-ABA8-4E9D-8B47-07C1998AFF4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494BAA-ABA8-4E9D-8B47-07C1998A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1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D3D9685B-BA2C-4655-B950-50209C151C2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D3D9685B-BA2C-4655-B950-50209C15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3D6C37-7F63-4DEC-A3E7-9C25CF1C6773}"/>
                  </a:ext>
                </a:extLst>
              </p:cNvPr>
              <p:cNvSpPr/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3D6C37-7F63-4DEC-A3E7-9C25CF1C6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EC426C-273B-4ACD-A8AC-636D8CEC8395}"/>
                  </a:ext>
                </a:extLst>
              </p:cNvPr>
              <p:cNvSpPr/>
              <p:nvPr/>
            </p:nvSpPr>
            <p:spPr>
              <a:xfrm>
                <a:off x="1862785" y="6235692"/>
                <a:ext cx="16925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EC426C-273B-4ACD-A8AC-636D8CEC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85" y="6235692"/>
                <a:ext cx="1692579" cy="566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38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0FFA21-9380-42DE-BD89-24E49742703C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531967B-E79F-4951-8BC0-5E46B2A61962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2178B60-6E2F-496F-8724-F63F9D1C2BFD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84D5D97A-496F-4E38-B543-AB5EA6D4188D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91AAC7E-F361-48AE-940F-AEA44FDB2961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9116755-0F1A-417B-B3A0-ADAD72249758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426B4954-84C8-4DAF-BE1C-31A62173625C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BAD7F4C-985E-4EF6-BE06-722DD98960CE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4F6174-A05E-4923-B01A-5D3D6D4A5C46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8B8B0-05FF-4339-B0BD-C754D705F048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7B5487B3-765D-4FE2-B9C5-6E1348283CE2}"/>
                    </a:ext>
                  </a:extLst>
                </p:cNvPr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orme libre 2">
              <a:extLst>
                <a:ext uri="{FF2B5EF4-FFF2-40B4-BE49-F238E27FC236}">
                  <a16:creationId xmlns:a16="http://schemas.microsoft.com/office/drawing/2014/main" id="{857C9F3A-B1B0-48C0-988B-B230AE9E298E}"/>
                </a:ext>
              </a:extLst>
            </p:cNvPr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CA31882-CDC0-4DBE-B00C-CBFC559FD0E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CA31882-CDC0-4DBE-B00C-CBFC559F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1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43DA5BD-9625-4A70-9A3E-7E5FAE07D20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43DA5BD-9625-4A70-9A3E-7E5FAE07D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2AF559-E55D-49FF-AE39-9F107AD28C42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2AF559-E55D-49FF-AE39-9F107AD28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821FF3-FAB5-4E92-9544-DE95F443E8F1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1540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821FF3-FAB5-4E92-9544-DE95F443E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15406" cy="566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8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5123677" y="3359727"/>
                <a:ext cx="3678887" cy="148176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Sphérique</a:t>
                </a:r>
                <a:br>
                  <a:rPr lang="fr-FR" sz="2000" i="1" dirty="0"/>
                </a:br>
                <a:r>
                  <a:rPr lang="fr-FR" sz="2000" i="1" dirty="0"/>
                  <a:t>(Rotule)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3677" y="3359727"/>
                <a:ext cx="3678887" cy="14817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579964-743E-48BB-BA6A-216A2D9BC4E1}"/>
              </a:ext>
            </a:extLst>
          </p:cNvPr>
          <p:cNvGrpSpPr/>
          <p:nvPr/>
        </p:nvGrpSpPr>
        <p:grpSpPr>
          <a:xfrm>
            <a:off x="2682141" y="2765237"/>
            <a:ext cx="2250517" cy="2007736"/>
            <a:chOff x="2682141" y="2765237"/>
            <a:chExt cx="2250517" cy="200773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673C353-B222-4FB4-89FA-26998FE05DF9}"/>
                </a:ext>
              </a:extLst>
            </p:cNvPr>
            <p:cNvSpPr/>
            <p:nvPr/>
          </p:nvSpPr>
          <p:spPr>
            <a:xfrm>
              <a:off x="3602203" y="3782085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E3C185BE-FCF4-47E9-BAE7-294A9310EC57}"/>
                </a:ext>
              </a:extLst>
            </p:cNvPr>
            <p:cNvCxnSpPr/>
            <p:nvPr/>
          </p:nvCxnSpPr>
          <p:spPr>
            <a:xfrm>
              <a:off x="3842458" y="395916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5FDFA807-BA2B-4183-A9BC-4E6AEE798EFE}"/>
                </a:ext>
              </a:extLst>
            </p:cNvPr>
            <p:cNvCxnSpPr/>
            <p:nvPr/>
          </p:nvCxnSpPr>
          <p:spPr>
            <a:xfrm flipH="1" flipV="1">
              <a:off x="3858399" y="3024152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769A4B6-EBB7-47CC-A043-BFF1261AA3F8}"/>
                </a:ext>
              </a:extLst>
            </p:cNvPr>
            <p:cNvCxnSpPr/>
            <p:nvPr/>
          </p:nvCxnSpPr>
          <p:spPr>
            <a:xfrm flipV="1">
              <a:off x="3858399" y="422462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73D96BF1-E0A9-4F19-9071-4098696820A9}"/>
                </a:ext>
              </a:extLst>
            </p:cNvPr>
            <p:cNvCxnSpPr/>
            <p:nvPr/>
          </p:nvCxnSpPr>
          <p:spPr>
            <a:xfrm>
              <a:off x="3858399" y="3965720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EC85985-ABFE-4506-9D29-D7090F86A5F9}"/>
                </a:ext>
              </a:extLst>
            </p:cNvPr>
            <p:cNvCxnSpPr/>
            <p:nvPr/>
          </p:nvCxnSpPr>
          <p:spPr>
            <a:xfrm flipH="1">
              <a:off x="2866518" y="3966051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149A7CB-F3D9-479A-8743-4B932CD2DA60}"/>
                    </a:ext>
                  </a:extLst>
                </p:cNvPr>
                <p:cNvSpPr txBox="1"/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149A7CB-F3D9-479A-8743-4B932CD2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141" y="3883547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3C2FA76-F920-45A9-85B9-F0A7A386F460}"/>
                    </a:ext>
                  </a:extLst>
                </p:cNvPr>
                <p:cNvSpPr txBox="1"/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3C2FA76-F920-45A9-85B9-F0A7A386F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41" y="4331339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434BC998-8FC1-4A2C-B896-CBC83362CDBE}"/>
                </a:ext>
              </a:extLst>
            </p:cNvPr>
            <p:cNvCxnSpPr/>
            <p:nvPr/>
          </p:nvCxnSpPr>
          <p:spPr>
            <a:xfrm flipV="1">
              <a:off x="3858439" y="35632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C261653-F918-43CD-B7D3-2A7A9A4E4CA9}"/>
                </a:ext>
              </a:extLst>
            </p:cNvPr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9E825FF1-A49F-40BA-9064-B07BA7807AFE}"/>
                </a:ext>
              </a:extLst>
            </p:cNvPr>
            <p:cNvSpPr txBox="1"/>
            <p:nvPr/>
          </p:nvSpPr>
          <p:spPr>
            <a:xfrm>
              <a:off x="3678374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EB12E236-E5E2-4BAC-8540-5B16B9C36AA3}"/>
                    </a:ext>
                  </a:extLst>
                </p:cNvPr>
                <p:cNvSpPr txBox="1"/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EB12E236-E5E2-4BAC-8540-5B16B9C36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64" y="3705164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6EA11C9-7BBA-41B0-8207-C21316FD395B}"/>
                    </a:ext>
                  </a:extLst>
                </p:cNvPr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6EA11C9-7BBA-41B0-8207-C21316FD3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15C0937D-D794-4C99-8778-5AABD4603133}"/>
                    </a:ext>
                  </a:extLst>
                </p:cNvPr>
                <p:cNvSpPr txBox="1"/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15C0937D-D794-4C99-8778-5AABD4603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300" y="3835985"/>
                  <a:ext cx="370358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9722BFB-32D2-472C-A608-70B2CD921CBD}"/>
                </a:ext>
              </a:extLst>
            </p:cNvPr>
            <p:cNvSpPr txBox="1"/>
            <p:nvPr/>
          </p:nvSpPr>
          <p:spPr>
            <a:xfrm>
              <a:off x="3934607" y="330378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56837DC-E2ED-4E3C-99C1-B802E9D6BAFE}"/>
                </a:ext>
              </a:extLst>
            </p:cNvPr>
            <p:cNvSpPr/>
            <p:nvPr/>
          </p:nvSpPr>
          <p:spPr>
            <a:xfrm>
              <a:off x="3602204" y="3705164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D1A77B7-C952-4097-88DA-8BB9C4DF8187}"/>
                </a:ext>
              </a:extLst>
            </p:cNvPr>
            <p:cNvCxnSpPr/>
            <p:nvPr/>
          </p:nvCxnSpPr>
          <p:spPr>
            <a:xfrm flipV="1">
              <a:off x="3857589" y="3251195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2F2D178-FD45-4338-9189-0D3057BB0BE8}"/>
                    </a:ext>
                  </a:extLst>
                </p:cNvPr>
                <p:cNvSpPr txBox="1"/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A2F2D178-FD45-4338-9189-0D3057BB0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042236"/>
                  <a:ext cx="36202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E6D197C-243B-46A2-B8B8-D439EBA1A84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E6D197C-243B-46A2-B8B8-D439EBA1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9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8B765D3-2224-4BB1-B687-638EBB0EF29D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8B765D3-2224-4BB1-B687-638EBB0E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01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0FFA21-9380-42DE-BD89-24E49742703C}"/>
              </a:ext>
            </a:extLst>
          </p:cNvPr>
          <p:cNvGrpSpPr/>
          <p:nvPr/>
        </p:nvGrpSpPr>
        <p:grpSpPr>
          <a:xfrm>
            <a:off x="2622678" y="3287821"/>
            <a:ext cx="2231656" cy="1297417"/>
            <a:chOff x="2622678" y="3287821"/>
            <a:chExt cx="2231656" cy="1297417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531967B-E79F-4951-8BC0-5E46B2A61962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41228D8-E771-4B5A-B4D6-C7CFC736C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2178B60-6E2F-496F-8724-F63F9D1C2BFD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5831305-CEAB-4BF6-AE2C-27AFBDEDF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84D5D97A-496F-4E38-B543-AB5EA6D4188D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91AAC7E-F361-48AE-940F-AEA44FDB2961}"/>
                </a:ext>
              </a:extLst>
            </p:cNvPr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9116755-0F1A-417B-B3A0-ADAD72249758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426B4954-84C8-4DAF-BE1C-31A62173625C}"/>
                </a:ext>
              </a:extLst>
            </p:cNvPr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03B8952-70BA-4588-ACD3-818DD6014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BAD7F4C-985E-4EF6-BE06-722DD98960CE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4F6174-A05E-4923-B01A-5D3D6D4A5C46}"/>
                </a:ext>
              </a:extLst>
            </p:cNvPr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8B8B0-05FF-4339-B0BD-C754D705F048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7B5487B3-765D-4FE2-B9C5-6E1348283CE2}"/>
                    </a:ext>
                  </a:extLst>
                </p:cNvPr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orme libre 2">
              <a:extLst>
                <a:ext uri="{FF2B5EF4-FFF2-40B4-BE49-F238E27FC236}">
                  <a16:creationId xmlns:a16="http://schemas.microsoft.com/office/drawing/2014/main" id="{857C9F3A-B1B0-48C0-988B-B230AE9E298E}"/>
                </a:ext>
              </a:extLst>
            </p:cNvPr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969ECF6-FBB9-49E3-970A-DBD8841AB02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969ECF6-FBB9-49E3-970A-DBD8841A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11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8CE0C5C-A4C5-44A0-9F9B-EA41018856B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8CE0C5C-A4C5-44A0-9F9B-EA4101885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094822-DEF5-4D6D-BF36-7C6299864854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094822-DEF5-4D6D-BF36-7C6299864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933133E-D8E6-4E1F-979A-CB2DE801494E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933133E-D8E6-4E1F-979A-CB2DE8014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383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516B32-832E-4C85-8E30-7BCE3ED0FE80}"/>
              </a:ext>
            </a:extLst>
          </p:cNvPr>
          <p:cNvGrpSpPr/>
          <p:nvPr/>
        </p:nvGrpSpPr>
        <p:grpSpPr>
          <a:xfrm>
            <a:off x="3311832" y="3339854"/>
            <a:ext cx="1482037" cy="1271881"/>
            <a:chOff x="5472120" y="3294330"/>
            <a:chExt cx="1482037" cy="127188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7DAA97-B095-4034-89EC-6CFA5CC49846}"/>
                </a:ext>
              </a:extLst>
            </p:cNvPr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BBFE0A-4523-4F63-80E0-097B87899BA2}"/>
                </a:ext>
              </a:extLst>
            </p:cNvPr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B04BC0-BE51-4AF8-B07E-E6DCFFFB0A00}"/>
                </a:ext>
              </a:extLst>
            </p:cNvPr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09D466B-BD8E-4253-A84A-72498AF202AC}"/>
                </a:ext>
              </a:extLst>
            </p:cNvPr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9BFF5F-5039-4A38-84AE-1656708FFFA2}"/>
                </a:ext>
              </a:extLst>
            </p:cNvPr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F95B7A3-0456-4EA9-9D9D-BE06C40687EA}"/>
                </a:ext>
              </a:extLst>
            </p:cNvPr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25033CAE-BACE-4DCE-B9CA-5467CE2592F3}"/>
                </a:ext>
              </a:extLst>
            </p:cNvPr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AEDF8E-C3E9-4AC8-A6DA-7F69AE957D9E}"/>
                </a:ext>
              </a:extLst>
            </p:cNvPr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14ED474-D69D-462D-8104-87BDCB74CFC0}"/>
                </a:ext>
              </a:extLst>
            </p:cNvPr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E23EC8-783F-420C-BFD6-69A950BB5D56}"/>
                </a:ext>
              </a:extLst>
            </p:cNvPr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6EB50CC-235E-4A00-A552-5A1C3E4311B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6EB50CC-235E-4A00-A552-5A1C3E43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CCCFEBC-56F1-4F26-8656-61F3FBF1255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CCCFEBC-56F1-4F26-8656-61F3FBF1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405044-AA21-4C71-899D-F2D8C1521A90}"/>
                  </a:ext>
                </a:extLst>
              </p:cNvPr>
              <p:cNvSpPr/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405044-AA21-4C71-899D-F2D8C1521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54" y="6187299"/>
                <a:ext cx="2021707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84B9C4-A60A-43F6-B030-34B4DC582D0F}"/>
                  </a:ext>
                </a:extLst>
              </p:cNvPr>
              <p:cNvSpPr/>
              <p:nvPr/>
            </p:nvSpPr>
            <p:spPr>
              <a:xfrm>
                <a:off x="1949348" y="6247092"/>
                <a:ext cx="16925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84B9C4-A60A-43F6-B030-34B4DC582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48" y="6247092"/>
                <a:ext cx="1692579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98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516B32-832E-4C85-8E30-7BCE3ED0FE80}"/>
              </a:ext>
            </a:extLst>
          </p:cNvPr>
          <p:cNvGrpSpPr/>
          <p:nvPr/>
        </p:nvGrpSpPr>
        <p:grpSpPr>
          <a:xfrm>
            <a:off x="3311832" y="3339854"/>
            <a:ext cx="1470110" cy="1271881"/>
            <a:chOff x="5472120" y="3294330"/>
            <a:chExt cx="1470110" cy="127188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7DAA97-B095-4034-89EC-6CFA5CC49846}"/>
                </a:ext>
              </a:extLst>
            </p:cNvPr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/>
                <p:nvPr/>
              </p:nvSpPr>
              <p:spPr>
                <a:xfrm>
                  <a:off x="5922884" y="329433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BBFE0A-4523-4F63-80E0-097B87899BA2}"/>
                </a:ext>
              </a:extLst>
            </p:cNvPr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B04BC0-BE51-4AF8-B07E-E6DCFFFB0A00}"/>
                </a:ext>
              </a:extLst>
            </p:cNvPr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09D466B-BD8E-4253-A84A-72498AF202AC}"/>
                </a:ext>
              </a:extLst>
            </p:cNvPr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/>
                <p:nvPr/>
              </p:nvSpPr>
              <p:spPr>
                <a:xfrm>
                  <a:off x="6583799" y="389938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9BFF5F-5039-4A38-84AE-1656708FFFA2}"/>
                </a:ext>
              </a:extLst>
            </p:cNvPr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F95B7A3-0456-4EA9-9D9D-BE06C40687EA}"/>
                </a:ext>
              </a:extLst>
            </p:cNvPr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25033CAE-BACE-4DCE-B9CA-5467CE2592F3}"/>
                </a:ext>
              </a:extLst>
            </p:cNvPr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AEDF8E-C3E9-4AC8-A6DA-7F69AE957D9E}"/>
                </a:ext>
              </a:extLst>
            </p:cNvPr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14ED474-D69D-462D-8104-87BDCB74CFC0}"/>
                </a:ext>
              </a:extLst>
            </p:cNvPr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/>
                <p:nvPr/>
              </p:nvSpPr>
              <p:spPr>
                <a:xfrm>
                  <a:off x="6464226" y="345768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6202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/>
                <p:nvPr/>
              </p:nvSpPr>
              <p:spPr>
                <a:xfrm>
                  <a:off x="5472120" y="3417468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72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E23EC8-783F-420C-BFD6-69A950BB5D56}"/>
                </a:ext>
              </a:extLst>
            </p:cNvPr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D84C0A4-A4B3-4440-8C79-E8E698288F9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D84C0A4-A4B3-4440-8C79-E8E69828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2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7E6DF37-5DAD-4E99-A486-13E19FF1130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7E6DF37-5DAD-4E99-A486-13E19FF1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18A4AA-8D39-4BCE-ADE4-EB1EF28C7CE3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3696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18A4AA-8D39-4BCE-ADE4-EB1EF28C7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36968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12DEA8-7C48-49C6-830C-E717017176C5}"/>
                  </a:ext>
                </a:extLst>
              </p:cNvPr>
              <p:cNvSpPr/>
              <p:nvPr/>
            </p:nvSpPr>
            <p:spPr>
              <a:xfrm>
                <a:off x="1837394" y="6215884"/>
                <a:ext cx="174336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12DEA8-7C48-49C6-830C-E71701717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94" y="6215884"/>
                <a:ext cx="174336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84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Glissière hélicoïdale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07516B32-832E-4C85-8E30-7BCE3ED0FE80}"/>
              </a:ext>
            </a:extLst>
          </p:cNvPr>
          <p:cNvGrpSpPr/>
          <p:nvPr/>
        </p:nvGrpSpPr>
        <p:grpSpPr>
          <a:xfrm>
            <a:off x="3311832" y="3339854"/>
            <a:ext cx="1480433" cy="1271881"/>
            <a:chOff x="5472120" y="3294330"/>
            <a:chExt cx="1480433" cy="1271881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F07DAA97-B095-4034-89EC-6CFA5CC49846}"/>
                </a:ext>
              </a:extLst>
            </p:cNvPr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/>
                <p:nvPr/>
              </p:nvSpPr>
              <p:spPr>
                <a:xfrm>
                  <a:off x="5922884" y="32943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0224D6F0-4A78-4779-BF26-18C5E1F6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BBFE0A-4523-4F63-80E0-097B87899BA2}"/>
                </a:ext>
              </a:extLst>
            </p:cNvPr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FB04BC0-BE51-4AF8-B07E-E6DCFFFB0A00}"/>
                </a:ext>
              </a:extLst>
            </p:cNvPr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09D466B-BD8E-4253-A84A-72498AF202AC}"/>
                </a:ext>
              </a:extLst>
            </p:cNvPr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/>
                <p:nvPr/>
              </p:nvSpPr>
              <p:spPr>
                <a:xfrm>
                  <a:off x="6583799" y="389938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E0F88B-9A28-46D6-A6AA-E6835AD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26C9710-E467-47D9-A853-85D15BD6B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9BFF5F-5039-4A38-84AE-1656708FFFA2}"/>
                </a:ext>
              </a:extLst>
            </p:cNvPr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F95B7A3-0456-4EA9-9D9D-BE06C40687EA}"/>
                </a:ext>
              </a:extLst>
            </p:cNvPr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25033CAE-BACE-4DCE-B9CA-5467CE2592F3}"/>
                </a:ext>
              </a:extLst>
            </p:cNvPr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EAEDF8E-C3E9-4AC8-A6DA-7F69AE957D9E}"/>
                </a:ext>
              </a:extLst>
            </p:cNvPr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14ED474-D69D-462D-8104-87BDCB74CFC0}"/>
                </a:ext>
              </a:extLst>
            </p:cNvPr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/>
                <p:nvPr/>
              </p:nvSpPr>
              <p:spPr>
                <a:xfrm>
                  <a:off x="6464226" y="3457683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F22154B-6227-4265-8861-D6F438E7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2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/>
                <p:nvPr/>
              </p:nvSpPr>
              <p:spPr>
                <a:xfrm>
                  <a:off x="5472120" y="341746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6327C83-69B0-499C-9BED-B5FC67AE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7394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E23EC8-783F-420C-BFD6-69A950BB5D56}"/>
                </a:ext>
              </a:extLst>
            </p:cNvPr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32D41E3-2070-42C3-BE41-2BBF42219D15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32D41E3-2070-42C3-BE41-2BBF4221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E572F02-AB8E-46D1-A743-1D61F94995B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E572F02-AB8E-46D1-A743-1D61F9499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04118" cy="830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1F8D9B-4E36-4C7C-8D21-3BD457A22357}"/>
                  </a:ext>
                </a:extLst>
              </p:cNvPr>
              <p:cNvSpPr/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1F8D9B-4E36-4C7C-8D21-3BD457A22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3" y="6200935"/>
                <a:ext cx="2029338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3AFAF6-C006-49D5-8D2D-8FB580033636}"/>
                  </a:ext>
                </a:extLst>
              </p:cNvPr>
              <p:cNvSpPr/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3AFAF6-C006-49D5-8D2D-8FB58003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43" y="6230228"/>
                <a:ext cx="1708866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5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2F1193-9627-491B-859E-7C58E00206BC}"/>
              </a:ext>
            </a:extLst>
          </p:cNvPr>
          <p:cNvGrpSpPr/>
          <p:nvPr/>
        </p:nvGrpSpPr>
        <p:grpSpPr>
          <a:xfrm>
            <a:off x="1241556" y="3248976"/>
            <a:ext cx="2062547" cy="1528770"/>
            <a:chOff x="161412" y="3010822"/>
            <a:chExt cx="2062547" cy="152877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694679-E0C7-4F3B-A4FC-F61E3FFC37FD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E51D99-36A1-4F2D-9679-A8FA1E090643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EF5EFD0-E3AD-47A4-A10B-61FB4F1EF7EC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6F0FAA-9F74-4E12-88AA-C507CDED473E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666D6-AFA2-472C-BB77-449A9D53AE47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8E6E8EE-3B4B-4C77-A028-44DFBEDA0F80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0A36B9-A49C-41C0-B49A-031A89BD5563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CCE0228-973C-4BEA-9EA7-76CA7CA92D32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AD685C-8423-4E24-A8D2-9DA7EB61A5DA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98189C2-DA38-43A2-804B-EDCB42D7B09C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2F14A42-B287-4F5E-BAB2-C4C961AF142A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B4D872F-B191-476C-B3E8-39B24CCC6842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EEC1E60-B7C0-442D-8CD5-2BC8754EFC59}"/>
                </a:ext>
              </a:extLst>
            </p:cNvPr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3C30FA1-97E7-4A70-8C09-950693F59243}"/>
                </a:ext>
              </a:extLst>
            </p:cNvPr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84E3112-8252-4A9B-BE81-A11F96FE0A10}"/>
                </a:ext>
              </a:extLst>
            </p:cNvPr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7162571-9B03-401A-B64A-17F27A1553DB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7162571-9B03-401A-B64A-17F27A15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92889E8-E5FF-4E80-AD13-B9B9986E4C23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92889E8-E5FF-4E80-AD13-B9B9986E4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4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2F1193-9627-491B-859E-7C58E00206BC}"/>
              </a:ext>
            </a:extLst>
          </p:cNvPr>
          <p:cNvGrpSpPr/>
          <p:nvPr/>
        </p:nvGrpSpPr>
        <p:grpSpPr>
          <a:xfrm>
            <a:off x="1241556" y="3248976"/>
            <a:ext cx="2062547" cy="1528770"/>
            <a:chOff x="161412" y="3010822"/>
            <a:chExt cx="2062547" cy="152877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694679-E0C7-4F3B-A4FC-F61E3FFC37FD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E51D99-36A1-4F2D-9679-A8FA1E090643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EF5EFD0-E3AD-47A4-A10B-61FB4F1EF7EC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6F0FAA-9F74-4E12-88AA-C507CDED473E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666D6-AFA2-472C-BB77-449A9D53AE47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8E6E8EE-3B4B-4C77-A028-44DFBEDA0F80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0A36B9-A49C-41C0-B49A-031A89BD5563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CCE0228-973C-4BEA-9EA7-76CA7CA92D32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AD685C-8423-4E24-A8D2-9DA7EB61A5DA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98189C2-DA38-43A2-804B-EDCB42D7B09C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2F14A42-B287-4F5E-BAB2-C4C961AF142A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B4D872F-B191-476C-B3E8-39B24CCC6842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EEC1E60-B7C0-442D-8CD5-2BC8754EFC59}"/>
                </a:ext>
              </a:extLst>
            </p:cNvPr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3C30FA1-97E7-4A70-8C09-950693F59243}"/>
                </a:ext>
              </a:extLst>
            </p:cNvPr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84E3112-8252-4A9B-BE81-A11F96FE0A10}"/>
                </a:ext>
              </a:extLst>
            </p:cNvPr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0AFF718-975A-4C37-926E-252E7046107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0AFF718-975A-4C37-926E-252E70461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D3BAA25-C638-4A6B-A7AD-17124CB4002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D3BAA25-C638-4A6B-A7AD-17124CB40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9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Titre 1">
                <a:extLst>
                  <a:ext uri="{FF2B5EF4-FFF2-40B4-BE49-F238E27FC236}">
                    <a16:creationId xmlns:a16="http://schemas.microsoft.com/office/drawing/2014/main" id="{6C84347A-7004-4977-AA7A-1D621A0E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59" y="3339854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992F1193-9627-491B-859E-7C58E00206BC}"/>
              </a:ext>
            </a:extLst>
          </p:cNvPr>
          <p:cNvGrpSpPr/>
          <p:nvPr/>
        </p:nvGrpSpPr>
        <p:grpSpPr>
          <a:xfrm>
            <a:off x="1241556" y="3248976"/>
            <a:ext cx="2062547" cy="1528770"/>
            <a:chOff x="161412" y="3010822"/>
            <a:chExt cx="2062547" cy="1528770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694679-E0C7-4F3B-A4FC-F61E3FFC37FD}"/>
                </a:ext>
              </a:extLst>
            </p:cNvPr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BE51D99-36A1-4F2D-9679-A8FA1E090643}"/>
                </a:ext>
              </a:extLst>
            </p:cNvPr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1EF5EFD0-E3AD-47A4-A10B-61FB4F1EF7EC}"/>
                </a:ext>
              </a:extLst>
            </p:cNvPr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6F0FAA-9F74-4E12-88AA-C507CDED473E}"/>
                </a:ext>
              </a:extLst>
            </p:cNvPr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/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4754AD5-13C3-4560-80F2-C88E3A9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/>
                <p:nvPr/>
              </p:nvSpPr>
              <p:spPr>
                <a:xfrm>
                  <a:off x="1793381" y="3963430"/>
                  <a:ext cx="3687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FB1599F-7026-4875-9D76-A83585EC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6875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/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50EE327-5C16-4776-B46B-03A9840F8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666D6-AFA2-472C-BB77-449A9D53AE47}"/>
                </a:ext>
              </a:extLst>
            </p:cNvPr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8E6E8EE-3B4B-4C77-A028-44DFBEDA0F80}"/>
                </a:ext>
              </a:extLst>
            </p:cNvPr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0A36B9-A49C-41C0-B49A-031A89BD5563}"/>
                </a:ext>
              </a:extLst>
            </p:cNvPr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CCE0228-973C-4BEA-9EA7-76CA7CA92D32}"/>
                </a:ext>
              </a:extLst>
            </p:cNvPr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3AD685C-8423-4E24-A8D2-9DA7EB61A5DA}"/>
                </a:ext>
              </a:extLst>
            </p:cNvPr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98189C2-DA38-43A2-804B-EDCB42D7B09C}"/>
                </a:ext>
              </a:extLst>
            </p:cNvPr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2F14A42-B287-4F5E-BAB2-C4C961AF142A}"/>
                </a:ext>
              </a:extLst>
            </p:cNvPr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7A60DDB-F090-4DEC-87EE-3776266C7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B4D872F-B191-476C-B3E8-39B24CCC6842}"/>
                </a:ext>
              </a:extLst>
            </p:cNvPr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EEC1E60-B7C0-442D-8CD5-2BC8754EFC59}"/>
                </a:ext>
              </a:extLst>
            </p:cNvPr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3C30FA1-97E7-4A70-8C09-950693F59243}"/>
                </a:ext>
              </a:extLst>
            </p:cNvPr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84E3112-8252-4A9B-BE81-A11F96FE0A10}"/>
                </a:ext>
              </a:extLst>
            </p:cNvPr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47D767F-CB0B-4B6F-BCCB-7D3BD969602B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47D767F-CB0B-4B6F-BCCB-7D3BD969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E81033B-7760-4946-BA92-74FD219BF6C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E81033B-7760-4946-BA92-74FD219B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740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83454C-1261-449B-BAFC-2C299B3D1CE8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3FE577B2-B589-42C1-ABF5-A44F7064A4E1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F8B4781-2405-4767-91C8-E8804183755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05D387-C110-4685-AA5F-B7C455ADED3A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FF70C40-E7CD-4ACE-8B1B-F3940B94B30A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29C1E9-5D09-444F-952D-6D209FFF5810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4C8129-71E4-41AB-BEEA-19BCDF4EA4CB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A66F016-B745-4F1D-BFD0-B63890A336F6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1BF3AD2-D2F8-40EE-A661-69E0BB025193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05F92C0-F595-46A2-9BB6-D35E150D9860}"/>
                </a:ext>
              </a:extLst>
            </p:cNvPr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BA079D-1C92-45E6-984E-0FD444315140}"/>
                </a:ext>
              </a:extLst>
            </p:cNvPr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E6BB1BF-15E6-4867-A0A4-B85C81295805}"/>
                </a:ext>
              </a:extLst>
            </p:cNvPr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51AA214-3BC4-47E2-87CE-D7C280A6CCD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51AA214-3BC4-47E2-87CE-D7C280A6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58156DF-DE5A-4282-8E00-1C4863949C7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58156DF-DE5A-4282-8E00-1C486394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11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83454C-1261-449B-BAFC-2C299B3D1CE8}"/>
              </a:ext>
            </a:extLst>
          </p:cNvPr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3FE577B2-B589-42C1-ABF5-A44F7064A4E1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F8B4781-2405-4767-91C8-E8804183755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05D387-C110-4685-AA5F-B7C455ADED3A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FF70C40-E7CD-4ACE-8B1B-F3940B94B30A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29C1E9-5D09-444F-952D-6D209FFF5810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4C8129-71E4-41AB-BEEA-19BCDF4EA4CB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A66F016-B745-4F1D-BFD0-B63890A336F6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1BF3AD2-D2F8-40EE-A661-69E0BB025193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05F92C0-F595-46A2-9BB6-D35E150D9860}"/>
                </a:ext>
              </a:extLst>
            </p:cNvPr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BA079D-1C92-45E6-984E-0FD444315140}"/>
                </a:ext>
              </a:extLst>
            </p:cNvPr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E6BB1BF-15E6-4867-A0A4-B85C81295805}"/>
                </a:ext>
              </a:extLst>
            </p:cNvPr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1A75508-6B60-49D7-A267-819D1F2EDB1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1A75508-6B60-49D7-A267-819D1F2E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3D350FA-0C3B-437D-BF83-912E0AD305F2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3D350FA-0C3B-437D-BF83-912E0AD3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588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83454C-1261-449B-BAFC-2C299B3D1CE8}"/>
              </a:ext>
            </a:extLst>
          </p:cNvPr>
          <p:cNvGrpSpPr/>
          <p:nvPr/>
        </p:nvGrpSpPr>
        <p:grpSpPr>
          <a:xfrm>
            <a:off x="2622678" y="3287821"/>
            <a:ext cx="2231656" cy="1297417"/>
            <a:chOff x="2622678" y="3287821"/>
            <a:chExt cx="2231656" cy="1297417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3FE577B2-B589-42C1-ABF5-A44F7064A4E1}"/>
                </a:ext>
              </a:extLst>
            </p:cNvPr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/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9B40B23-C8FE-4419-B2DA-F09BFC8D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F8B4781-2405-4767-91C8-E88041837559}"/>
                </a:ext>
              </a:extLst>
            </p:cNvPr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/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582C45FE-9142-47D9-B59B-54FE02ED5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05D387-C110-4685-AA5F-B7C455ADED3A}"/>
                </a:ext>
              </a:extLst>
            </p:cNvPr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FF70C40-E7CD-4ACE-8B1B-F3940B94B30A}"/>
                </a:ext>
              </a:extLst>
            </p:cNvPr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29C1E9-5D09-444F-952D-6D209FFF5810}"/>
                </a:ext>
              </a:extLst>
            </p:cNvPr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8F4917F-1D78-4A03-8380-747C2A74B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4C8129-71E4-41AB-BEEA-19BCDF4EA4CB}"/>
                </a:ext>
              </a:extLst>
            </p:cNvPr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A66F016-B745-4F1D-BFD0-B63890A336F6}"/>
                </a:ext>
              </a:extLst>
            </p:cNvPr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/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BE99AD-3FFB-4C6A-8B30-C16C8D98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7234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1BF3AD2-D2F8-40EE-A661-69E0BB025193}"/>
                </a:ext>
              </a:extLst>
            </p:cNvPr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05F92C0-F595-46A2-9BB6-D35E150D9860}"/>
                </a:ext>
              </a:extLst>
            </p:cNvPr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BA079D-1C92-45E6-984E-0FD444315140}"/>
                </a:ext>
              </a:extLst>
            </p:cNvPr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E6BB1BF-15E6-4867-A0A4-B85C81295805}"/>
                </a:ext>
              </a:extLst>
            </p:cNvPr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2CF3783-99D9-4178-BF07-5A176B1F275A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2CF3783-99D9-4178-BF07-5A176B1F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020F6E2-CC2D-4F6B-8933-3C5AD3010E9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020F6E2-CC2D-4F6B-8933-3C5AD3010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3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248019FF-46D8-4EC9-A24B-633B6B639861}"/>
              </a:ext>
            </a:extLst>
          </p:cNvPr>
          <p:cNvGrpSpPr/>
          <p:nvPr/>
        </p:nvGrpSpPr>
        <p:grpSpPr>
          <a:xfrm>
            <a:off x="3401844" y="2937531"/>
            <a:ext cx="1330454" cy="2007736"/>
            <a:chOff x="5755998" y="2937531"/>
            <a:chExt cx="1330454" cy="2007736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6A1EDB1-378C-4E24-9D2A-2EB86A8B4B2C}"/>
                </a:ext>
              </a:extLst>
            </p:cNvPr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818D125-D9C9-4C9B-9054-26AAA1552B13}"/>
                </a:ext>
              </a:extLst>
            </p:cNvPr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832BD5B-9D5B-4979-AC84-69898D1EF46D}"/>
                </a:ext>
              </a:extLst>
            </p:cNvPr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D8EBDB3-F9F0-41CC-B305-1E3EB86FF01D}"/>
                </a:ext>
              </a:extLst>
            </p:cNvPr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3BE8947-7FB5-42EA-8DA8-5B671377A62D}"/>
                </a:ext>
              </a:extLst>
            </p:cNvPr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F69680A-5A17-44E6-AE1C-6AA05E893456}"/>
                </a:ext>
              </a:extLst>
            </p:cNvPr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9DD2E53-3BB6-4180-9F7A-F1FC70B79FC7}"/>
                    </a:ext>
                  </a:extLst>
                </p:cNvPr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7E6200-9796-4ACB-89BD-30DC45DBCDF2}"/>
                    </a:ext>
                  </a:extLst>
                </p:cNvPr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FAAB256-B7C4-452C-AF5F-E1296056E5C1}"/>
                    </a:ext>
                  </a:extLst>
                </p:cNvPr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FE798B10-51B5-41CB-8FC6-1699C7A3DDE5}"/>
                </a:ext>
              </a:extLst>
            </p:cNvPr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301BFB19-2D6F-44A9-B0D8-9B909EC3FEB1}"/>
                </a:ext>
              </a:extLst>
            </p:cNvPr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944C4D05-AF5B-4487-8B57-F70F4A38EDB5}"/>
                </a:ext>
              </a:extLst>
            </p:cNvPr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3F85FADD-70D8-40C3-8AB1-480FC84C9A70}"/>
                    </a:ext>
                  </a:extLst>
                </p:cNvPr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3F6F7643-5AB2-402E-98F4-9C87297E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9BBC6F7C-5864-4DE6-8308-7AED23634D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3677" y="3359727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Sphérique</a:t>
                </a:r>
                <a:br>
                  <a:rPr lang="fr-FR" sz="2000" i="1" dirty="0"/>
                </a:br>
                <a:r>
                  <a:rPr lang="fr-FR" sz="2000" i="1" dirty="0"/>
                  <a:t>(Rotule)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9BBC6F7C-5864-4DE6-8308-7AED2363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7" y="3359727"/>
                <a:ext cx="3678887" cy="14817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DE471A2-CDCA-41F8-B46D-C85383B7705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DE471A2-CDCA-41F8-B46D-C85383B7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1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A7D4B60-013F-4B80-9691-0A37321B60E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A7D4B60-013F-4B80-9691-0A37321B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40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83D8C47C-7E2C-4F35-8803-8A897973A7A1}"/>
              </a:ext>
            </a:extLst>
          </p:cNvPr>
          <p:cNvGrpSpPr/>
          <p:nvPr/>
        </p:nvGrpSpPr>
        <p:grpSpPr>
          <a:xfrm>
            <a:off x="3581868" y="3314963"/>
            <a:ext cx="1709526" cy="1261142"/>
            <a:chOff x="6552264" y="3287820"/>
            <a:chExt cx="1709526" cy="1261142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AB14BE1-9AEA-433B-AE80-4AB27DD2FE33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4C15910F-DC2B-485A-B086-13BBA9A9316B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BBFBAB09-D4B3-4897-AC5D-EE630C5E819D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6DA809D-AFE5-46A7-9FEF-1F40FCF49950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6C060AD0-0B91-4F89-B448-FD57AB5A22F8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B374DA89-A95A-4637-B841-BA5318FCF52F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0BDBA0F-07C1-48BB-89F7-8244BC6581B6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0BDBA0F-07C1-48BB-89F7-8244BC658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B0015DE-06E9-48EA-8146-96E19D9FF28E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B0015DE-06E9-48EA-8146-96E19D9FF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F569149-BFD4-4629-8568-34541B9894B8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86161D84-4FC8-4046-B1B7-9452A058B974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86161D84-4FC8-4046-B1B7-9452A058B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8D71405-D55F-439A-975A-B86736BF31B4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8D71405-D55F-439A-975A-B86736BF3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BE63E78B-EDA4-4AAA-924C-7ABB8D30B592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BE63E78B-EDA4-4AAA-924C-7ABB8D30B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A225A94-2B33-45DC-827C-4474D4FC8E91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64A6A428-7054-4577-9A9C-FB836E004F6B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3F7A62-D0EE-4944-9718-C5A1E5E23A1B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3F7A62-D0EE-4944-9718-C5A1E5E2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2C9307D7-4A32-494D-A7D3-53CEF106FDC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2C9307D7-4A32-494D-A7D3-53CEF106F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46493" cy="837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3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E4D6A211-920B-4E66-8EC3-4879ACCA5311}"/>
              </a:ext>
            </a:extLst>
          </p:cNvPr>
          <p:cNvGrpSpPr/>
          <p:nvPr/>
        </p:nvGrpSpPr>
        <p:grpSpPr>
          <a:xfrm>
            <a:off x="3581868" y="3314963"/>
            <a:ext cx="1697599" cy="1261142"/>
            <a:chOff x="6552264" y="3287820"/>
            <a:chExt cx="1697599" cy="1261142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A0946D2-050E-405C-90A2-4138B123A516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5C8E772E-A390-4B54-8F01-88555F6F19CD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8590C7FE-DD84-4232-9477-2964980B865F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4C9CD18-F31A-40D8-921B-79006627997A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A4C33222-2090-41CD-BF78-DB29D59518F9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800D6000-525E-41CB-A04F-CE5869E8D1C0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3D970D-D745-4F3E-BBF6-36A0CD847005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3D970D-D745-4F3E-BBF6-36A0CD847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D9B3D7F-9C3D-479B-A308-1C064834F645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D9B3D7F-9C3D-479B-A308-1C064834F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666D8EA-620B-4583-A68C-690E3A94E9B1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57277B-83E7-4823-B1DD-06C386C8AD31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57277B-83E7-4823-B1DD-06C386C8A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45401AF-E073-47EE-B8FB-B9CF0ECCA986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45401AF-E073-47EE-B8FB-B9CF0E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6202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EB98E99A-F9C8-4C37-9833-E461A1894D0D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EB98E99A-F9C8-4C37-9833-E461A1894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2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621470-264D-498E-9D37-827B06A04666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DB6A302-9A8B-4F53-BBCD-D9C05804DEC3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EE91E6E-FEDD-4927-90C6-9EC6745D3FA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EE91E6E-FEDD-4927-90C6-9EC6745D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06857" cy="856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FC84335-3AB4-40B4-A983-26780047FB8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FC84335-3AB4-40B4-A983-26780047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354123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451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Pivot</a:t>
                </a:r>
                <a:br>
                  <a:rPr lang="fr-FR" sz="2000" i="1" dirty="0"/>
                </a:br>
                <a:r>
                  <a:rPr lang="fr-FR" sz="2000" dirty="0"/>
                  <a:t>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9D2A05C3-4B89-4260-8FF6-EA07BCC79176}"/>
              </a:ext>
            </a:extLst>
          </p:cNvPr>
          <p:cNvGrpSpPr/>
          <p:nvPr/>
        </p:nvGrpSpPr>
        <p:grpSpPr>
          <a:xfrm>
            <a:off x="3581868" y="3314963"/>
            <a:ext cx="1707922" cy="1261142"/>
            <a:chOff x="6552264" y="3287820"/>
            <a:chExt cx="1707922" cy="1261142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87B45442-EFAD-492D-87A5-76FD22BD8A9E}"/>
                </a:ext>
              </a:extLst>
            </p:cNvPr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B071F30F-D8AF-439A-8DDC-169D796C4941}"/>
                </a:ext>
              </a:extLst>
            </p:cNvPr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2F8484B0-D6A4-4CDC-97EC-41B11B99839B}"/>
                </a:ext>
              </a:extLst>
            </p:cNvPr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3660AA9-B5AD-4088-A281-60B8E8A0753C}"/>
                </a:ext>
              </a:extLst>
            </p:cNvPr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CFD8C66D-429D-46EE-81E6-AB7E8870AD94}"/>
                </a:ext>
              </a:extLst>
            </p:cNvPr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DD991DA-0C2A-43BF-AE5A-D034468E7C2F}"/>
                </a:ext>
              </a:extLst>
            </p:cNvPr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FEE24636-2FB8-4975-8BAC-AA4F29175C37}"/>
                    </a:ext>
                  </a:extLst>
                </p:cNvPr>
                <p:cNvSpPr txBox="1"/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FEE24636-2FB8-4975-8BAC-AA4F29175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02C8C23-88FD-4EB8-A35A-C24769990BB8}"/>
                    </a:ext>
                  </a:extLst>
                </p:cNvPr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02C8C23-88FD-4EB8-A35A-C24769990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5F40362-3EE6-424F-B7B1-50A6205806C3}"/>
                </a:ext>
              </a:extLst>
            </p:cNvPr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B1F51105-88F1-4E47-AC73-A2C133AE5929}"/>
                    </a:ext>
                  </a:extLst>
                </p:cNvPr>
                <p:cNvSpPr txBox="1"/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B1F51105-88F1-4E47-AC73-A2C133AE5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B4149137-C234-46D4-8C97-6908B8B522BB}"/>
                    </a:ext>
                  </a:extLst>
                </p:cNvPr>
                <p:cNvSpPr txBox="1"/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B4149137-C234-46D4-8C97-6908B8B52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2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B005AF9-BBB5-4928-8B08-EC8596E382D2}"/>
                    </a:ext>
                  </a:extLst>
                </p:cNvPr>
                <p:cNvSpPr txBox="1"/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B005AF9-BBB5-4928-8B08-EC8596E3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7394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52F069C-CA0A-486D-9F3F-881A5C13A864}"/>
                </a:ext>
              </a:extLst>
            </p:cNvPr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8D594DD-2E67-4E85-BE8A-1BD46FB00C1F}"/>
                </a:ext>
              </a:extLst>
            </p:cNvPr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1BE4E5C-EB78-4077-AE7C-B30773B77E1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1BE4E5C-EB78-4077-AE7C-B30773B7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A7E0009-0903-48B0-94FF-D54A997F289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A7E0009-0903-48B0-94FF-D54A997F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45687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632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41C24A58-9D02-4446-A18E-C9AEA4366D2B}"/>
              </a:ext>
            </a:extLst>
          </p:cNvPr>
          <p:cNvGrpSpPr/>
          <p:nvPr/>
        </p:nvGrpSpPr>
        <p:grpSpPr>
          <a:xfrm>
            <a:off x="1961652" y="3395263"/>
            <a:ext cx="2029049" cy="1321161"/>
            <a:chOff x="609059" y="3451812"/>
            <a:chExt cx="2029049" cy="132116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EF80CDC-39C5-4F69-866B-EF50BE3FAE5D}"/>
                </a:ext>
              </a:extLst>
            </p:cNvPr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BA3DC0D-5D1C-4117-8725-2CEC379BB4ED}"/>
                </a:ext>
              </a:extLst>
            </p:cNvPr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295418E-A00E-4120-9A2A-C49BC47AB76C}"/>
                </a:ext>
              </a:extLst>
            </p:cNvPr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BF2051D-160E-49BB-8FBF-92E953636B43}"/>
                </a:ext>
              </a:extLst>
            </p:cNvPr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2F87616-A0A3-408D-85C4-464F4BBB9B98}"/>
                </a:ext>
              </a:extLst>
            </p:cNvPr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3CD1B03-42A6-4258-A25F-7070ACF2FA31}"/>
                </a:ext>
              </a:extLst>
            </p:cNvPr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EFA4BD32-46B6-4627-8772-E23970804E38}"/>
                </a:ext>
              </a:extLst>
            </p:cNvPr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A1EDECC-9932-4496-AEC2-3E9BDF6923A0}"/>
                </a:ext>
              </a:extLst>
            </p:cNvPr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/>
                <p:nvPr/>
              </p:nvSpPr>
              <p:spPr>
                <a:xfrm>
                  <a:off x="609059" y="42779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/>
                <p:nvPr/>
              </p:nvSpPr>
              <p:spPr>
                <a:xfrm>
                  <a:off x="2279677" y="439538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/>
                <p:nvPr/>
              </p:nvSpPr>
              <p:spPr>
                <a:xfrm>
                  <a:off x="1725107" y="345181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5667280-97B7-47A2-AB3E-E2C51F1D9D58}"/>
                </a:ext>
              </a:extLst>
            </p:cNvPr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B95CAFA-63AB-4F74-ADFF-8E4627540226}"/>
                </a:ext>
              </a:extLst>
            </p:cNvPr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AEA71CD-41F1-4ACE-B9AA-09A57EAEF18F}"/>
                </a:ext>
              </a:extLst>
            </p:cNvPr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7D5EA07-122A-462B-87BD-355CEDF88260}"/>
                </a:ext>
              </a:extLst>
            </p:cNvPr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F0C9C1-C469-489F-8D4D-B59A006B8B96}"/>
                </a:ext>
              </a:extLst>
            </p:cNvPr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129AE89-F21F-469A-89B3-545193B06FFD}"/>
                </a:ext>
              </a:extLst>
            </p:cNvPr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F6B0166-307E-4BDB-8817-EC6304EE423A}"/>
                </a:ext>
              </a:extLst>
            </p:cNvPr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A7EF827-73D5-4C93-999F-3291F9A43F3B}"/>
                </a:ext>
              </a:extLst>
            </p:cNvPr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ED85BB-0202-4105-A04F-AC36E0A8BEF9}"/>
                </a:ext>
              </a:extLst>
            </p:cNvPr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EBC0F8C-606B-4AB3-B8EA-B7CE6BB816C9}"/>
                </a:ext>
              </a:extLst>
            </p:cNvPr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52B1774-F8E9-4CAC-95CA-8AF86632714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52B1774-F8E9-4CAC-95CA-8AF86632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C7925FB-5B5C-4BB5-AB98-6F8CC808C27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C7925FB-5B5C-4BB5-AB98-6F8CC808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513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41C24A58-9D02-4446-A18E-C9AEA4366D2B}"/>
              </a:ext>
            </a:extLst>
          </p:cNvPr>
          <p:cNvGrpSpPr/>
          <p:nvPr/>
        </p:nvGrpSpPr>
        <p:grpSpPr>
          <a:xfrm>
            <a:off x="1961652" y="3395263"/>
            <a:ext cx="2039372" cy="1321161"/>
            <a:chOff x="609059" y="3451812"/>
            <a:chExt cx="2039372" cy="132116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EF80CDC-39C5-4F69-866B-EF50BE3FAE5D}"/>
                </a:ext>
              </a:extLst>
            </p:cNvPr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BA3DC0D-5D1C-4117-8725-2CEC379BB4ED}"/>
                </a:ext>
              </a:extLst>
            </p:cNvPr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295418E-A00E-4120-9A2A-C49BC47AB76C}"/>
                </a:ext>
              </a:extLst>
            </p:cNvPr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BF2051D-160E-49BB-8FBF-92E953636B43}"/>
                </a:ext>
              </a:extLst>
            </p:cNvPr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2F87616-A0A3-408D-85C4-464F4BBB9B98}"/>
                </a:ext>
              </a:extLst>
            </p:cNvPr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3CD1B03-42A6-4258-A25F-7070ACF2FA31}"/>
                </a:ext>
              </a:extLst>
            </p:cNvPr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EFA4BD32-46B6-4627-8772-E23970804E38}"/>
                </a:ext>
              </a:extLst>
            </p:cNvPr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A1EDECC-9932-4496-AEC2-3E9BDF6923A0}"/>
                </a:ext>
              </a:extLst>
            </p:cNvPr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/>
                <p:nvPr/>
              </p:nvSpPr>
              <p:spPr>
                <a:xfrm>
                  <a:off x="609059" y="427798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/>
                <p:nvPr/>
              </p:nvSpPr>
              <p:spPr>
                <a:xfrm>
                  <a:off x="2279677" y="43953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/>
                <p:nvPr/>
              </p:nvSpPr>
              <p:spPr>
                <a:xfrm>
                  <a:off x="1725107" y="345181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5667280-97B7-47A2-AB3E-E2C51F1D9D58}"/>
                </a:ext>
              </a:extLst>
            </p:cNvPr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B95CAFA-63AB-4F74-ADFF-8E4627540226}"/>
                </a:ext>
              </a:extLst>
            </p:cNvPr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AEA71CD-41F1-4ACE-B9AA-09A57EAEF18F}"/>
                </a:ext>
              </a:extLst>
            </p:cNvPr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7D5EA07-122A-462B-87BD-355CEDF88260}"/>
                </a:ext>
              </a:extLst>
            </p:cNvPr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F0C9C1-C469-489F-8D4D-B59A006B8B96}"/>
                </a:ext>
              </a:extLst>
            </p:cNvPr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129AE89-F21F-469A-89B3-545193B06FFD}"/>
                </a:ext>
              </a:extLst>
            </p:cNvPr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F6B0166-307E-4BDB-8817-EC6304EE423A}"/>
                </a:ext>
              </a:extLst>
            </p:cNvPr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A7EF827-73D5-4C93-999F-3291F9A43F3B}"/>
                </a:ext>
              </a:extLst>
            </p:cNvPr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ED85BB-0202-4105-A04F-AC36E0A8BEF9}"/>
                </a:ext>
              </a:extLst>
            </p:cNvPr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EBC0F8C-606B-4AB3-B8EA-B7CE6BB816C9}"/>
                </a:ext>
              </a:extLst>
            </p:cNvPr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6BF4AC1-4B42-48A2-B04A-64278F52CC13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6BF4AC1-4B42-48A2-B04A-64278F52C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2E351EC-4ECC-4298-8C27-FC5454431DA5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2E351EC-4ECC-4298-8C27-FC5454431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36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41C24A58-9D02-4446-A18E-C9AEA4366D2B}"/>
              </a:ext>
            </a:extLst>
          </p:cNvPr>
          <p:cNvGrpSpPr/>
          <p:nvPr/>
        </p:nvGrpSpPr>
        <p:grpSpPr>
          <a:xfrm>
            <a:off x="1961652" y="3395263"/>
            <a:ext cx="2040976" cy="1321161"/>
            <a:chOff x="609059" y="3451812"/>
            <a:chExt cx="2040976" cy="132116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EF80CDC-39C5-4F69-866B-EF50BE3FAE5D}"/>
                </a:ext>
              </a:extLst>
            </p:cNvPr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BA3DC0D-5D1C-4117-8725-2CEC379BB4ED}"/>
                </a:ext>
              </a:extLst>
            </p:cNvPr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295418E-A00E-4120-9A2A-C49BC47AB76C}"/>
                </a:ext>
              </a:extLst>
            </p:cNvPr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BF2051D-160E-49BB-8FBF-92E953636B43}"/>
                </a:ext>
              </a:extLst>
            </p:cNvPr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2F87616-A0A3-408D-85C4-464F4BBB9B98}"/>
                </a:ext>
              </a:extLst>
            </p:cNvPr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3CD1B03-42A6-4258-A25F-7070ACF2FA31}"/>
                </a:ext>
              </a:extLst>
            </p:cNvPr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EFA4BD32-46B6-4627-8772-E23970804E38}"/>
                </a:ext>
              </a:extLst>
            </p:cNvPr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A1EDECC-9932-4496-AEC2-3E9BDF6923A0}"/>
                </a:ext>
              </a:extLst>
            </p:cNvPr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4450D94A-FCC7-4172-A2B7-324BF5B0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F4BA3B6-3154-4C37-9206-01E3A3CA8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15221BF0-20A4-4B5F-A42A-C1D8681F1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5667280-97B7-47A2-AB3E-E2C51F1D9D58}"/>
                </a:ext>
              </a:extLst>
            </p:cNvPr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B95CAFA-63AB-4F74-ADFF-8E4627540226}"/>
                </a:ext>
              </a:extLst>
            </p:cNvPr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013B600-F017-40A9-91FC-4469D8BC0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AEA71CD-41F1-4ACE-B9AA-09A57EAEF18F}"/>
                </a:ext>
              </a:extLst>
            </p:cNvPr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7D5EA07-122A-462B-87BD-355CEDF88260}"/>
                </a:ext>
              </a:extLst>
            </p:cNvPr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8F0C9C1-C469-489F-8D4D-B59A006B8B96}"/>
                </a:ext>
              </a:extLst>
            </p:cNvPr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129AE89-F21F-469A-89B3-545193B06FFD}"/>
                </a:ext>
              </a:extLst>
            </p:cNvPr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F6B0166-307E-4BDB-8817-EC6304EE423A}"/>
                </a:ext>
              </a:extLst>
            </p:cNvPr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A7EF827-73D5-4C93-999F-3291F9A43F3B}"/>
                </a:ext>
              </a:extLst>
            </p:cNvPr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ED85BB-0202-4105-A04F-AC36E0A8BEF9}"/>
                </a:ext>
              </a:extLst>
            </p:cNvPr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EBC0F8C-606B-4AB3-B8EA-B7CE6BB816C9}"/>
                </a:ext>
              </a:extLst>
            </p:cNvPr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F2277C4-A2E1-4E90-A306-F07819F58FB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6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F2277C4-A2E1-4E90-A306-F07819F58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61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2812DD-80D7-4D13-8029-E1A35B95F8B1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2812DD-80D7-4D13-8029-E1A35B95F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61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61C715-474D-4F97-9538-D2F891F2F563}"/>
              </a:ext>
            </a:extLst>
          </p:cNvPr>
          <p:cNvGrpSpPr/>
          <p:nvPr/>
        </p:nvGrpSpPr>
        <p:grpSpPr>
          <a:xfrm>
            <a:off x="2933593" y="3174813"/>
            <a:ext cx="1368371" cy="1246538"/>
            <a:chOff x="2933593" y="3174813"/>
            <a:chExt cx="1368371" cy="1246538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B9F8204-42B3-4CA7-913F-3CBA6D635205}"/>
                </a:ext>
              </a:extLst>
            </p:cNvPr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FA2361-3600-4A6B-AA01-323FC6431BFB}"/>
                </a:ext>
              </a:extLst>
            </p:cNvPr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8951148-2398-462D-9F80-08F156E1EB2A}"/>
                </a:ext>
              </a:extLst>
            </p:cNvPr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CFA5038-7E06-48D6-A725-7BEB829FA5A5}"/>
                </a:ext>
              </a:extLst>
            </p:cNvPr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85CE85-3211-4531-8B7C-9E539D1F4C50}"/>
                </a:ext>
              </a:extLst>
            </p:cNvPr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A8029CB-0009-425D-B98E-5BB416F88907}"/>
                </a:ext>
              </a:extLst>
            </p:cNvPr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7EB9B05-4FFB-4D7F-BD6F-E3139B124CA5}"/>
                </a:ext>
              </a:extLst>
            </p:cNvPr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ED9BB30-086A-45F9-9B52-AF635E802C02}"/>
                </a:ext>
              </a:extLst>
            </p:cNvPr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F8F7E45-546E-4098-9B90-CAABBD90BD02}"/>
                </a:ext>
              </a:extLst>
            </p:cNvPr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FDC4377-4705-4DEB-982B-A22F772D65D2}"/>
                </a:ext>
              </a:extLst>
            </p:cNvPr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FF53DA5-85E9-4D89-881C-0E0EFD0DC1C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FF53DA5-85E9-4D89-881C-0E0EFD0D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C98071E-E3E4-431F-B588-7D3F068D0699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C98071E-E3E4-431F-B588-7D3F068D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519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61C715-474D-4F97-9538-D2F891F2F563}"/>
              </a:ext>
            </a:extLst>
          </p:cNvPr>
          <p:cNvGrpSpPr/>
          <p:nvPr/>
        </p:nvGrpSpPr>
        <p:grpSpPr>
          <a:xfrm>
            <a:off x="2933593" y="3174813"/>
            <a:ext cx="1368371" cy="1246538"/>
            <a:chOff x="2933593" y="3174813"/>
            <a:chExt cx="1368371" cy="1246538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B9F8204-42B3-4CA7-913F-3CBA6D635205}"/>
                </a:ext>
              </a:extLst>
            </p:cNvPr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FA2361-3600-4A6B-AA01-323FC6431BFB}"/>
                </a:ext>
              </a:extLst>
            </p:cNvPr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8951148-2398-462D-9F80-08F156E1EB2A}"/>
                </a:ext>
              </a:extLst>
            </p:cNvPr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CFA5038-7E06-48D6-A725-7BEB829FA5A5}"/>
                </a:ext>
              </a:extLst>
            </p:cNvPr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/>
                <p:nvPr/>
              </p:nvSpPr>
              <p:spPr>
                <a:xfrm>
                  <a:off x="3686526" y="317481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/>
                <p:nvPr/>
              </p:nvSpPr>
              <p:spPr>
                <a:xfrm>
                  <a:off x="2933593" y="383975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85CE85-3211-4531-8B7C-9E539D1F4C50}"/>
                </a:ext>
              </a:extLst>
            </p:cNvPr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A8029CB-0009-425D-B98E-5BB416F88907}"/>
                </a:ext>
              </a:extLst>
            </p:cNvPr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7EB9B05-4FFB-4D7F-BD6F-E3139B124CA5}"/>
                </a:ext>
              </a:extLst>
            </p:cNvPr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ED9BB30-086A-45F9-9B52-AF635E802C02}"/>
                </a:ext>
              </a:extLst>
            </p:cNvPr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F8F7E45-546E-4098-9B90-CAABBD90BD02}"/>
                </a:ext>
              </a:extLst>
            </p:cNvPr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FDC4377-4705-4DEB-982B-A22F772D65D2}"/>
                </a:ext>
              </a:extLst>
            </p:cNvPr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FD358C9-DE34-40C4-8269-B862B121DA6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FD358C9-DE34-40C4-8269-B862B121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AE892E8-197F-48AE-83D4-CFD67724DCE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AE892E8-197F-48AE-83D4-CFD67724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266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61C715-474D-4F97-9538-D2F891F2F563}"/>
              </a:ext>
            </a:extLst>
          </p:cNvPr>
          <p:cNvGrpSpPr/>
          <p:nvPr/>
        </p:nvGrpSpPr>
        <p:grpSpPr>
          <a:xfrm>
            <a:off x="2933593" y="3174813"/>
            <a:ext cx="1368371" cy="1246538"/>
            <a:chOff x="2933593" y="3174813"/>
            <a:chExt cx="1368371" cy="1246538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B9F8204-42B3-4CA7-913F-3CBA6D635205}"/>
                </a:ext>
              </a:extLst>
            </p:cNvPr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FA2361-3600-4A6B-AA01-323FC6431BFB}"/>
                </a:ext>
              </a:extLst>
            </p:cNvPr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8951148-2398-462D-9F80-08F156E1EB2A}"/>
                </a:ext>
              </a:extLst>
            </p:cNvPr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CFA5038-7E06-48D6-A725-7BEB829FA5A5}"/>
                </a:ext>
              </a:extLst>
            </p:cNvPr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9B29250A-62BC-4D96-A28A-93269BD45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/>
                <p:nvPr/>
              </p:nvSpPr>
              <p:spPr>
                <a:xfrm>
                  <a:off x="3686526" y="317481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9C4A573-E982-409B-A76E-AC2CE92D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/>
                <p:nvPr/>
              </p:nvSpPr>
              <p:spPr>
                <a:xfrm>
                  <a:off x="2933593" y="383975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7435BFB2-4807-4895-B61B-E59558EB9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85CE85-3211-4531-8B7C-9E539D1F4C50}"/>
                </a:ext>
              </a:extLst>
            </p:cNvPr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A8029CB-0009-425D-B98E-5BB416F88907}"/>
                </a:ext>
              </a:extLst>
            </p:cNvPr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7EB9B05-4FFB-4D7F-BD6F-E3139B124CA5}"/>
                </a:ext>
              </a:extLst>
            </p:cNvPr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ED9BB30-086A-45F9-9B52-AF635E802C02}"/>
                </a:ext>
              </a:extLst>
            </p:cNvPr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F8F7E45-546E-4098-9B90-CAABBD90BD02}"/>
                </a:ext>
              </a:extLst>
            </p:cNvPr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FDC4377-4705-4DEB-982B-A22F772D65D2}"/>
                </a:ext>
              </a:extLst>
            </p:cNvPr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3E73F31-8F06-4D4D-BCF3-783B2C05653D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3E73F31-8F06-4D4D-BCF3-783B2C05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F7F23AC-C320-4EBD-8620-1F1211709DD7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F7F23AC-C320-4EBD-8620-1F1211709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0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1ECCE881-8CD0-4888-B076-48B98A3B4F62}"/>
              </a:ext>
            </a:extLst>
          </p:cNvPr>
          <p:cNvGrpSpPr/>
          <p:nvPr/>
        </p:nvGrpSpPr>
        <p:grpSpPr>
          <a:xfrm>
            <a:off x="2681748" y="3429000"/>
            <a:ext cx="1279255" cy="1246538"/>
            <a:chOff x="4831897" y="3166918"/>
            <a:chExt cx="1279255" cy="1246538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EC90B26-DDF1-4029-A705-83B82A71BAC4}"/>
                </a:ext>
              </a:extLst>
            </p:cNvPr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BEB36F8-07A0-4E48-863F-C6D467635DCE}"/>
                </a:ext>
              </a:extLst>
            </p:cNvPr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9A07F20-E0A6-4A52-A924-367D07295CF4}"/>
                </a:ext>
              </a:extLst>
            </p:cNvPr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79050F00-0791-443C-BB36-86C95CFBAE02}"/>
                </a:ext>
              </a:extLst>
            </p:cNvPr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0AF50836-1654-475B-9875-A18677AD0843}"/>
                </a:ext>
              </a:extLst>
            </p:cNvPr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1EFA772-1F67-4DED-B59C-2DA3FE918422}"/>
                </a:ext>
              </a:extLst>
            </p:cNvPr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D7758F4C-9CE9-4D97-9DFF-9D3EC1725489}"/>
                </a:ext>
              </a:extLst>
            </p:cNvPr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693F04AD-0271-4313-A119-78B62C28BA72}"/>
                </a:ext>
              </a:extLst>
            </p:cNvPr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18B3188-31B8-4C6F-BD5D-425091E0612E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18B3188-31B8-4C6F-BD5D-425091E0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59885" cy="854080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F1AD2B6-8C01-4D1B-8970-56795964095E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F1AD2B6-8C01-4D1B-8970-567959640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6A0DD64-3334-41F5-B15A-F6BA43905BBD}"/>
              </a:ext>
            </a:extLst>
          </p:cNvPr>
          <p:cNvGrpSpPr/>
          <p:nvPr/>
        </p:nvGrpSpPr>
        <p:grpSpPr>
          <a:xfrm>
            <a:off x="1511592" y="2765237"/>
            <a:ext cx="2250517" cy="2007736"/>
            <a:chOff x="1511592" y="2765237"/>
            <a:chExt cx="2250517" cy="2007736"/>
          </a:xfrm>
        </p:grpSpPr>
        <p:sp>
          <p:nvSpPr>
            <p:cNvPr id="160" name="Ellipse 159"/>
            <p:cNvSpPr/>
            <p:nvPr/>
          </p:nvSpPr>
          <p:spPr>
            <a:xfrm>
              <a:off x="2431654" y="3782085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28" name="Connecteur droit avec flèche 127"/>
            <p:cNvCxnSpPr/>
            <p:nvPr/>
          </p:nvCxnSpPr>
          <p:spPr>
            <a:xfrm>
              <a:off x="2671909" y="395916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 flipV="1">
              <a:off x="2687850" y="3024152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 flipV="1">
              <a:off x="2687850" y="422462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2687850" y="3965720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695969" y="3966051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1511592" y="3883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592" y="3883547"/>
                  <a:ext cx="36875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3122092" y="4331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092" y="4331339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Connecteur droit 95"/>
            <p:cNvCxnSpPr/>
            <p:nvPr/>
          </p:nvCxnSpPr>
          <p:spPr>
            <a:xfrm flipV="1">
              <a:off x="2687890" y="35632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2507825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2507825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2856915" y="370516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915" y="3705164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2507825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825" y="2765237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3391751" y="383598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51" y="3835985"/>
                  <a:ext cx="3703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ZoneTexte 131"/>
            <p:cNvSpPr txBox="1"/>
            <p:nvPr/>
          </p:nvSpPr>
          <p:spPr>
            <a:xfrm>
              <a:off x="2764058" y="330378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>
              <a:off x="2431655" y="3705164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2" name="Connecteur droit avec flèche 141"/>
            <p:cNvCxnSpPr/>
            <p:nvPr/>
          </p:nvCxnSpPr>
          <p:spPr>
            <a:xfrm flipV="1">
              <a:off x="2687040" y="3251195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3311439" y="304223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439" y="3042236"/>
                  <a:ext cx="3620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33"/>
            <p:cNvCxnSpPr>
              <a:stCxn id="101" idx="3"/>
            </p:cNvCxnSpPr>
            <p:nvPr/>
          </p:nvCxnSpPr>
          <p:spPr>
            <a:xfrm flipH="1">
              <a:off x="2411319" y="4081886"/>
              <a:ext cx="149234" cy="13574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re 1">
                <a:extLst>
                  <a:ext uri="{FF2B5EF4-FFF2-40B4-BE49-F238E27FC236}">
                    <a16:creationId xmlns:a16="http://schemas.microsoft.com/office/drawing/2014/main" id="{4A627AF0-5542-48F7-8363-F7D4D46C6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Sphérique à doigt</a:t>
                </a:r>
                <a:br>
                  <a:rPr lang="fr-FR" sz="2000" i="1" dirty="0"/>
                </a:br>
                <a:r>
                  <a:rPr lang="fr-FR" sz="2000" i="1" dirty="0"/>
                  <a:t>(Rotule à doigt)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6" name="Titre 1">
                <a:extLst>
                  <a:ext uri="{FF2B5EF4-FFF2-40B4-BE49-F238E27FC236}">
                    <a16:creationId xmlns:a16="http://schemas.microsoft.com/office/drawing/2014/main" id="{4A627AF0-5542-48F7-8363-F7D4D46C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8DA1C5D-45FF-4C9E-B034-161393823F04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8DA1C5D-45FF-4C9E-B034-16139382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9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82603C9-89B6-4DEF-9EAD-864D2AFFAE86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82603C9-89B6-4DEF-9EAD-864D2AFFA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1ECCE881-8CD0-4888-B076-48B98A3B4F62}"/>
              </a:ext>
            </a:extLst>
          </p:cNvPr>
          <p:cNvGrpSpPr/>
          <p:nvPr/>
        </p:nvGrpSpPr>
        <p:grpSpPr>
          <a:xfrm>
            <a:off x="2681748" y="3429000"/>
            <a:ext cx="1277651" cy="1246538"/>
            <a:chOff x="4831897" y="3166918"/>
            <a:chExt cx="1277651" cy="1246538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EC90B26-DDF1-4029-A705-83B82A71BAC4}"/>
                </a:ext>
              </a:extLst>
            </p:cNvPr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BEB36F8-07A0-4E48-863F-C6D467635DCE}"/>
                </a:ext>
              </a:extLst>
            </p:cNvPr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9A07F20-E0A6-4A52-A924-367D07295CF4}"/>
                </a:ext>
              </a:extLst>
            </p:cNvPr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/>
                <p:nvPr/>
              </p:nvSpPr>
              <p:spPr>
                <a:xfrm>
                  <a:off x="5116577" y="3166918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/>
                <p:nvPr/>
              </p:nvSpPr>
              <p:spPr>
                <a:xfrm>
                  <a:off x="5740794" y="386726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79050F00-0791-443C-BB36-86C95CFBAE02}"/>
                </a:ext>
              </a:extLst>
            </p:cNvPr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0AF50836-1654-475B-9875-A18677AD0843}"/>
                </a:ext>
              </a:extLst>
            </p:cNvPr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1EFA772-1F67-4DED-B59C-2DA3FE918422}"/>
                </a:ext>
              </a:extLst>
            </p:cNvPr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D7758F4C-9CE9-4D97-9DFF-9D3EC1725489}"/>
                </a:ext>
              </a:extLst>
            </p:cNvPr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693F04AD-0271-4313-A119-78B62C28BA72}"/>
                </a:ext>
              </a:extLst>
            </p:cNvPr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0742C4E-5C92-4CFD-AD77-A836B3ACB5C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0742C4E-5C92-4CFD-AD77-A836B3ACB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443763" cy="814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50113D-FDA5-4DB2-B21B-A1273297FF5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E50113D-FDA5-4DB2-B21B-A1273297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48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Cylindre – Plan</a:t>
                </a:r>
              </a:p>
              <a:p>
                <a:r>
                  <a:rPr lang="fr-FR" sz="2000" i="1" dirty="0"/>
                  <a:t>(Linéaire rectiligne)</a:t>
                </a:r>
                <a:br>
                  <a:rPr lang="fr-FR" sz="2000" i="1" dirty="0"/>
                </a:br>
                <a:r>
                  <a:rPr lang="fr-FR" sz="2000" dirty="0"/>
                  <a:t>Ligne de contact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 b="-1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1ECCE881-8CD0-4888-B076-48B98A3B4F62}"/>
              </a:ext>
            </a:extLst>
          </p:cNvPr>
          <p:cNvGrpSpPr/>
          <p:nvPr/>
        </p:nvGrpSpPr>
        <p:grpSpPr>
          <a:xfrm>
            <a:off x="2681748" y="3429000"/>
            <a:ext cx="1267328" cy="1246538"/>
            <a:chOff x="4831897" y="3166918"/>
            <a:chExt cx="1267328" cy="1246538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DEC90B26-DDF1-4029-A705-83B82A71BAC4}"/>
                </a:ext>
              </a:extLst>
            </p:cNvPr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BEB36F8-07A0-4E48-863F-C6D467635DCE}"/>
                </a:ext>
              </a:extLst>
            </p:cNvPr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9A07F20-E0A6-4A52-A924-367D07295CF4}"/>
                </a:ext>
              </a:extLst>
            </p:cNvPr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/>
                <p:nvPr/>
              </p:nvSpPr>
              <p:spPr>
                <a:xfrm>
                  <a:off x="5116577" y="3166918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9DFD5E05-4662-41AE-80D4-277DD40A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/>
                <p:nvPr/>
              </p:nvSpPr>
              <p:spPr>
                <a:xfrm>
                  <a:off x="5740794" y="386726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89497E1E-8E7D-4317-BA50-0BFB8DAA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79050F00-0791-443C-BB36-86C95CFBAE02}"/>
                </a:ext>
              </a:extLst>
            </p:cNvPr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0AF50836-1654-475B-9875-A18677AD0843}"/>
                </a:ext>
              </a:extLst>
            </p:cNvPr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1EFA772-1F67-4DED-B59C-2DA3FE918422}"/>
                </a:ext>
              </a:extLst>
            </p:cNvPr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D7758F4C-9CE9-4D97-9DFF-9D3EC1725489}"/>
                </a:ext>
              </a:extLst>
            </p:cNvPr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F338BBC4-1758-4237-A467-8A48B90BE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693F04AD-0271-4313-A119-78B62C28BA72}"/>
                </a:ext>
              </a:extLst>
            </p:cNvPr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6D58FC5-54F9-4DE8-B1D8-07B445E18530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6D58FC5-54F9-4DE8-B1D8-07B445E1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EADF041-14B0-40F1-8DEA-8479847EB9B2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EADF041-14B0-40F1-8DEA-8479847E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41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0D4C10E-BFCB-4CB5-A0B1-36F1FEA45AA7}"/>
              </a:ext>
            </a:extLst>
          </p:cNvPr>
          <p:cNvGrpSpPr/>
          <p:nvPr/>
        </p:nvGrpSpPr>
        <p:grpSpPr>
          <a:xfrm>
            <a:off x="1781628" y="3068952"/>
            <a:ext cx="2117831" cy="1323295"/>
            <a:chOff x="1076068" y="4119024"/>
            <a:chExt cx="2117831" cy="132329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8CC8558-77E0-44BE-AEE0-CA3BAED3F1C3}"/>
                </a:ext>
              </a:extLst>
            </p:cNvPr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34A74089-804B-480A-91B6-2292D8EEEF31}"/>
                </a:ext>
              </a:extLst>
            </p:cNvPr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DE1942F-9817-45B3-9623-DDCBCDE7C3A0}"/>
                </a:ext>
              </a:extLst>
            </p:cNvPr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/>
                <p:nvPr/>
              </p:nvSpPr>
              <p:spPr>
                <a:xfrm>
                  <a:off x="1076068" y="48845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703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/>
                <p:nvPr/>
              </p:nvSpPr>
              <p:spPr>
                <a:xfrm>
                  <a:off x="2835468" y="504054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5843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/>
                <p:nvPr/>
              </p:nvSpPr>
              <p:spPr>
                <a:xfrm>
                  <a:off x="2194830" y="41190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687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4DAA0C-A056-4295-93E7-06EA27D07350}"/>
                </a:ext>
              </a:extLst>
            </p:cNvPr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133A991-3476-4FB5-B72D-C1A6AC70F6B4}"/>
                </a:ext>
              </a:extLst>
            </p:cNvPr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FA9FCED-B84D-4D7C-9298-38256EA396C9}"/>
                </a:ext>
              </a:extLst>
            </p:cNvPr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96F4317-B78D-4977-A539-7B7C1EF313CF}"/>
                </a:ext>
              </a:extLst>
            </p:cNvPr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040C21D-856F-4E49-9228-A1C7AFACF423}"/>
                </a:ext>
              </a:extLst>
            </p:cNvPr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0333E4D-D20A-4D8B-AD00-D1444D8B7401}"/>
                </a:ext>
              </a:extLst>
            </p:cNvPr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399C3C4-13F1-402C-9077-A20187581D13}"/>
                </a:ext>
              </a:extLst>
            </p:cNvPr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2CE12AC-D5BA-4814-8A0B-D5AC5D05E106}"/>
                </a:ext>
              </a:extLst>
            </p:cNvPr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C2C4B3A-3B18-4A6E-B1E1-A48BB27C15A6}"/>
                </a:ext>
              </a:extLst>
            </p:cNvPr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0CA8BC0-DE0A-4A52-8D37-DE4C90A3A7B4}"/>
                </a:ext>
              </a:extLst>
            </p:cNvPr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42867F9-11B9-4713-9F9C-CFB0C6D99668}"/>
                </a:ext>
              </a:extLst>
            </p:cNvPr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D340FCB-FFFB-49E2-85F1-1967F806BAB8}"/>
                </a:ext>
              </a:extLst>
            </p:cNvPr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5FE17A-C51A-4CE5-A034-B2C30D3BBD0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5FE17A-C51A-4CE5-A034-B2C30D3B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B0A6427-BF8B-4805-A036-CD7AD609936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B0A6427-BF8B-4805-A036-CD7AD6099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4606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0D4C10E-BFCB-4CB5-A0B1-36F1FEA45AA7}"/>
              </a:ext>
            </a:extLst>
          </p:cNvPr>
          <p:cNvGrpSpPr/>
          <p:nvPr/>
        </p:nvGrpSpPr>
        <p:grpSpPr>
          <a:xfrm>
            <a:off x="1781628" y="3068952"/>
            <a:ext cx="2128154" cy="1323295"/>
            <a:chOff x="1076068" y="4119024"/>
            <a:chExt cx="2128154" cy="132329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8CC8558-77E0-44BE-AEE0-CA3BAED3F1C3}"/>
                </a:ext>
              </a:extLst>
            </p:cNvPr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34A74089-804B-480A-91B6-2292D8EEEF31}"/>
                </a:ext>
              </a:extLst>
            </p:cNvPr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DE1942F-9817-45B3-9623-DDCBCDE7C3A0}"/>
                </a:ext>
              </a:extLst>
            </p:cNvPr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/>
                <p:nvPr/>
              </p:nvSpPr>
              <p:spPr>
                <a:xfrm>
                  <a:off x="1076068" y="488455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/>
                <p:nvPr/>
              </p:nvSpPr>
              <p:spPr>
                <a:xfrm>
                  <a:off x="2835468" y="504054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/>
                <p:nvPr/>
              </p:nvSpPr>
              <p:spPr>
                <a:xfrm>
                  <a:off x="2194830" y="411902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703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4DAA0C-A056-4295-93E7-06EA27D07350}"/>
                </a:ext>
              </a:extLst>
            </p:cNvPr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133A991-3476-4FB5-B72D-C1A6AC70F6B4}"/>
                </a:ext>
              </a:extLst>
            </p:cNvPr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FA9FCED-B84D-4D7C-9298-38256EA396C9}"/>
                </a:ext>
              </a:extLst>
            </p:cNvPr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96F4317-B78D-4977-A539-7B7C1EF313CF}"/>
                </a:ext>
              </a:extLst>
            </p:cNvPr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040C21D-856F-4E49-9228-A1C7AFACF423}"/>
                </a:ext>
              </a:extLst>
            </p:cNvPr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0333E4D-D20A-4D8B-AD00-D1444D8B7401}"/>
                </a:ext>
              </a:extLst>
            </p:cNvPr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399C3C4-13F1-402C-9077-A20187581D13}"/>
                </a:ext>
              </a:extLst>
            </p:cNvPr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2CE12AC-D5BA-4814-8A0B-D5AC5D05E106}"/>
                </a:ext>
              </a:extLst>
            </p:cNvPr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C2C4B3A-3B18-4A6E-B1E1-A48BB27C15A6}"/>
                </a:ext>
              </a:extLst>
            </p:cNvPr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0CA8BC0-DE0A-4A52-8D37-DE4C90A3A7B4}"/>
                </a:ext>
              </a:extLst>
            </p:cNvPr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42867F9-11B9-4713-9F9C-CFB0C6D99668}"/>
                </a:ext>
              </a:extLst>
            </p:cNvPr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D340FCB-FFFB-49E2-85F1-1967F806BAB8}"/>
                </a:ext>
              </a:extLst>
            </p:cNvPr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8B77F88-BB55-4B2D-8526-9EA6463967F9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8B77F88-BB55-4B2D-8526-9EA646396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FF98EEA-BBE8-4FB4-B539-968E55C1A6DA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FF98EEA-BBE8-4FB4-B539-968E55C1A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938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0D4C10E-BFCB-4CB5-A0B1-36F1FEA45AA7}"/>
              </a:ext>
            </a:extLst>
          </p:cNvPr>
          <p:cNvGrpSpPr/>
          <p:nvPr/>
        </p:nvGrpSpPr>
        <p:grpSpPr>
          <a:xfrm>
            <a:off x="1781628" y="3068952"/>
            <a:ext cx="2129758" cy="1323295"/>
            <a:chOff x="1076068" y="4119024"/>
            <a:chExt cx="2129758" cy="1323295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8CC8558-77E0-44BE-AEE0-CA3BAED3F1C3}"/>
                </a:ext>
              </a:extLst>
            </p:cNvPr>
            <p:cNvCxnSpPr/>
            <p:nvPr/>
          </p:nvCxnSpPr>
          <p:spPr>
            <a:xfrm flipV="1">
              <a:off x="2249320" y="419274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34A74089-804B-480A-91B6-2292D8EEEF31}"/>
                </a:ext>
              </a:extLst>
            </p:cNvPr>
            <p:cNvCxnSpPr/>
            <p:nvPr/>
          </p:nvCxnSpPr>
          <p:spPr>
            <a:xfrm flipH="1">
              <a:off x="1260445" y="4913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DE1942F-9817-45B3-9623-DDCBCDE7C3A0}"/>
                </a:ext>
              </a:extLst>
            </p:cNvPr>
            <p:cNvCxnSpPr/>
            <p:nvPr/>
          </p:nvCxnSpPr>
          <p:spPr>
            <a:xfrm>
              <a:off x="2249320" y="49132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/>
                <p:nvPr/>
              </p:nvSpPr>
              <p:spPr>
                <a:xfrm>
                  <a:off x="1076068" y="4884550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94708F3-05E1-41C2-BB9D-D49753A14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68" y="4884550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/>
                <p:nvPr/>
              </p:nvSpPr>
              <p:spPr>
                <a:xfrm>
                  <a:off x="2835468" y="504054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57C8613B-DC83-44BB-AEF7-7442F8AC0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468" y="5040547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/>
                <p:nvPr/>
              </p:nvSpPr>
              <p:spPr>
                <a:xfrm>
                  <a:off x="2194830" y="4119024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907308E0-2C12-44D5-BEF4-57B5800BA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30" y="4119024"/>
                  <a:ext cx="35843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A4DAA0C-A056-4295-93E7-06EA27D07350}"/>
                </a:ext>
              </a:extLst>
            </p:cNvPr>
            <p:cNvSpPr txBox="1"/>
            <p:nvPr/>
          </p:nvSpPr>
          <p:spPr>
            <a:xfrm>
              <a:off x="1948280" y="518070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133A991-3476-4FB5-B72D-C1A6AC70F6B4}"/>
                </a:ext>
              </a:extLst>
            </p:cNvPr>
            <p:cNvSpPr txBox="1"/>
            <p:nvPr/>
          </p:nvSpPr>
          <p:spPr>
            <a:xfrm>
              <a:off x="1922041" y="436165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6FA9FCED-B84D-4D7C-9298-38256EA396C9}"/>
                </a:ext>
              </a:extLst>
            </p:cNvPr>
            <p:cNvCxnSpPr/>
            <p:nvPr/>
          </p:nvCxnSpPr>
          <p:spPr>
            <a:xfrm>
              <a:off x="1679252" y="486173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96F4317-B78D-4977-A539-7B7C1EF313CF}"/>
                </a:ext>
              </a:extLst>
            </p:cNvPr>
            <p:cNvCxnSpPr/>
            <p:nvPr/>
          </p:nvCxnSpPr>
          <p:spPr>
            <a:xfrm flipH="1">
              <a:off x="2113437" y="4995272"/>
              <a:ext cx="582162" cy="1376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040C21D-856F-4E49-9228-A1C7AFACF423}"/>
                </a:ext>
              </a:extLst>
            </p:cNvPr>
            <p:cNvCxnSpPr/>
            <p:nvPr/>
          </p:nvCxnSpPr>
          <p:spPr>
            <a:xfrm>
              <a:off x="2596461" y="4927035"/>
              <a:ext cx="119281" cy="707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0333E4D-D20A-4D8B-AD00-D1444D8B7401}"/>
                </a:ext>
              </a:extLst>
            </p:cNvPr>
            <p:cNvCxnSpPr/>
            <p:nvPr/>
          </p:nvCxnSpPr>
          <p:spPr>
            <a:xfrm flipH="1">
              <a:off x="1686418" y="4834493"/>
              <a:ext cx="108954" cy="27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399C3C4-13F1-402C-9077-A20187581D13}"/>
                </a:ext>
              </a:extLst>
            </p:cNvPr>
            <p:cNvCxnSpPr/>
            <p:nvPr/>
          </p:nvCxnSpPr>
          <p:spPr>
            <a:xfrm>
              <a:off x="1735904" y="4766264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2CE12AC-D5BA-4814-8A0B-D5AC5D05E106}"/>
                </a:ext>
              </a:extLst>
            </p:cNvPr>
            <p:cNvCxnSpPr/>
            <p:nvPr/>
          </p:nvCxnSpPr>
          <p:spPr>
            <a:xfrm flipH="1">
              <a:off x="2176368" y="4893589"/>
              <a:ext cx="582162" cy="1376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C2C4B3A-3B18-4A6E-B1E1-A48BB27C15A6}"/>
                </a:ext>
              </a:extLst>
            </p:cNvPr>
            <p:cNvCxnSpPr/>
            <p:nvPr/>
          </p:nvCxnSpPr>
          <p:spPr>
            <a:xfrm>
              <a:off x="2308390" y="4623268"/>
              <a:ext cx="450140" cy="26708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0CA8BC0-DE0A-4A52-8D37-DE4C90A3A7B4}"/>
                </a:ext>
              </a:extLst>
            </p:cNvPr>
            <p:cNvCxnSpPr/>
            <p:nvPr/>
          </p:nvCxnSpPr>
          <p:spPr>
            <a:xfrm flipH="1">
              <a:off x="1750246" y="4628669"/>
              <a:ext cx="565309" cy="1413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42867F9-11B9-4713-9F9C-CFB0C6D99668}"/>
                </a:ext>
              </a:extLst>
            </p:cNvPr>
            <p:cNvCxnSpPr/>
            <p:nvPr/>
          </p:nvCxnSpPr>
          <p:spPr>
            <a:xfrm flipV="1">
              <a:off x="2249320" y="510718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D340FCB-FFFB-49E2-85F1-1967F806BAB8}"/>
                </a:ext>
              </a:extLst>
            </p:cNvPr>
            <p:cNvCxnSpPr/>
            <p:nvPr/>
          </p:nvCxnSpPr>
          <p:spPr>
            <a:xfrm flipV="1">
              <a:off x="2238320" y="4452109"/>
              <a:ext cx="0" cy="41708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1E19CB0-7027-416A-835B-49C64A44D0C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1E19CB0-7027-416A-835B-49C64A44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9507FA8-3B96-4601-B8CA-686D7CD8D274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9507FA8-3B96-4601-B8CA-686D7CD8D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254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F9D42-DBF4-4DE5-8522-D57629470858}"/>
              </a:ext>
            </a:extLst>
          </p:cNvPr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D43F908-24CA-4D3D-A9C2-3CF28D7C5F13}"/>
                </a:ext>
              </a:extLst>
            </p:cNvPr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519C8C-137D-4334-A179-2D6EA36763B7}"/>
                </a:ext>
              </a:extLst>
            </p:cNvPr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1BDCECD-8D5D-40C5-8FE8-568358F721F8}"/>
                </a:ext>
              </a:extLst>
            </p:cNvPr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F0DC4CC-4B1D-4450-A40C-7F4E71EB8189}"/>
                </a:ext>
              </a:extLst>
            </p:cNvPr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BD36C4A-D60F-409E-ACD4-1CB6631AD417}"/>
                </a:ext>
              </a:extLst>
            </p:cNvPr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1E78900-F2ED-4C33-AE18-776F91536DE9}"/>
                </a:ext>
              </a:extLst>
            </p:cNvPr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11059A2-F45D-4E56-BB85-7A992A313FB1}"/>
                </a:ext>
              </a:extLst>
            </p:cNvPr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B6D185-81CA-4AE8-96AE-84F422CB0D4B}"/>
                </a:ext>
              </a:extLst>
            </p:cNvPr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11C5297-7B2C-4C2E-B081-F370AA3FF1F4}"/>
                    </a:ext>
                  </a:extLst>
                </p:cNvPr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8E272B9-F9FD-40AC-A812-45BD3B1E9F5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8E272B9-F9FD-40AC-A812-45BD3B1E9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14F0BD-D808-4F1F-876E-7F6C8039A260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14F0BD-D808-4F1F-876E-7F6C8039A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511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F9D42-DBF4-4DE5-8522-D57629470858}"/>
              </a:ext>
            </a:extLst>
          </p:cNvPr>
          <p:cNvGrpSpPr/>
          <p:nvPr/>
        </p:nvGrpSpPr>
        <p:grpSpPr>
          <a:xfrm>
            <a:off x="3491232" y="3419979"/>
            <a:ext cx="1258551" cy="1046329"/>
            <a:chOff x="3491232" y="3419979"/>
            <a:chExt cx="1258551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/>
                <p:nvPr/>
              </p:nvSpPr>
              <p:spPr>
                <a:xfrm>
                  <a:off x="4391352" y="387895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5843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D43F908-24CA-4D3D-A9C2-3CF28D7C5F13}"/>
                </a:ext>
              </a:extLst>
            </p:cNvPr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519C8C-137D-4334-A179-2D6EA36763B7}"/>
                </a:ext>
              </a:extLst>
            </p:cNvPr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1BDCECD-8D5D-40C5-8FE8-568358F721F8}"/>
                </a:ext>
              </a:extLst>
            </p:cNvPr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F0DC4CC-4B1D-4450-A40C-7F4E71EB8189}"/>
                </a:ext>
              </a:extLst>
            </p:cNvPr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BD36C4A-D60F-409E-ACD4-1CB6631AD417}"/>
                </a:ext>
              </a:extLst>
            </p:cNvPr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1E78900-F2ED-4C33-AE18-776F91536DE9}"/>
                </a:ext>
              </a:extLst>
            </p:cNvPr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11059A2-F45D-4E56-BB85-7A992A313FB1}"/>
                </a:ext>
              </a:extLst>
            </p:cNvPr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/>
                <p:nvPr/>
              </p:nvSpPr>
              <p:spPr>
                <a:xfrm>
                  <a:off x="3852897" y="341997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6875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B6D185-81CA-4AE8-96AE-84F422CB0D4B}"/>
                </a:ext>
              </a:extLst>
            </p:cNvPr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11C5297-7B2C-4C2E-B081-F370AA3FF1F4}"/>
                    </a:ext>
                  </a:extLst>
                </p:cNvPr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7E0E5FC-95B6-409F-BF58-AC8A8005E47F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7E0E5FC-95B6-409F-BF58-AC8A8005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14B3429-CD88-49C8-8925-836C2CA3A01C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14B3429-CD88-49C8-8925-836C2CA3A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737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Appui plan</a:t>
                </a:r>
              </a:p>
              <a:p>
                <a:r>
                  <a:rPr lang="fr-FR" sz="2000" dirty="0"/>
                  <a:t>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Titre 1">
                <a:extLst>
                  <a:ext uri="{FF2B5EF4-FFF2-40B4-BE49-F238E27FC236}">
                    <a16:creationId xmlns:a16="http://schemas.microsoft.com/office/drawing/2014/main" id="{40677C24-4A13-454B-BABC-328C48C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314963"/>
                <a:ext cx="3678887" cy="148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F9D42-DBF4-4DE5-8522-D57629470858}"/>
              </a:ext>
            </a:extLst>
          </p:cNvPr>
          <p:cNvGrpSpPr/>
          <p:nvPr/>
        </p:nvGrpSpPr>
        <p:grpSpPr>
          <a:xfrm>
            <a:off x="3491232" y="3419979"/>
            <a:ext cx="1268874" cy="1046329"/>
            <a:chOff x="3491232" y="3419979"/>
            <a:chExt cx="1268874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/>
                <p:nvPr/>
              </p:nvSpPr>
              <p:spPr>
                <a:xfrm>
                  <a:off x="4391352" y="387895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57D4FB6-1FE6-493C-9583-87D0F1913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687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D43F908-24CA-4D3D-A9C2-3CF28D7C5F13}"/>
                </a:ext>
              </a:extLst>
            </p:cNvPr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519C8C-137D-4334-A179-2D6EA36763B7}"/>
                </a:ext>
              </a:extLst>
            </p:cNvPr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1BDCECD-8D5D-40C5-8FE8-568358F721F8}"/>
                </a:ext>
              </a:extLst>
            </p:cNvPr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F0DC4CC-4B1D-4450-A40C-7F4E71EB8189}"/>
                </a:ext>
              </a:extLst>
            </p:cNvPr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BD36C4A-D60F-409E-ACD4-1CB6631AD417}"/>
                </a:ext>
              </a:extLst>
            </p:cNvPr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1E78900-F2ED-4C33-AE18-776F91536DE9}"/>
                </a:ext>
              </a:extLst>
            </p:cNvPr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11059A2-F45D-4E56-BB85-7A992A313FB1}"/>
                </a:ext>
              </a:extLst>
            </p:cNvPr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/>
                <p:nvPr/>
              </p:nvSpPr>
              <p:spPr>
                <a:xfrm>
                  <a:off x="3852897" y="34199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9613FB2-1804-4219-83AF-97FE992C9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7035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B6D185-81CA-4AE8-96AE-84F422CB0D4B}"/>
                </a:ext>
              </a:extLst>
            </p:cNvPr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11C5297-7B2C-4C2E-B081-F370AA3FF1F4}"/>
                    </a:ext>
                  </a:extLst>
                </p:cNvPr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F78000A-5EFA-4979-B1B7-32D5B6675EAC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F78000A-5EFA-4979-B1B7-32D5B6675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2F72AC-E9E5-4CF7-9BCA-6DAF5ADA79EB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2F72AC-E9E5-4CF7-9BCA-6DAF5ADA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5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3027145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3012014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3027955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3027955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3027995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2847930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51" name="ZoneTexte 150"/>
          <p:cNvSpPr txBox="1"/>
          <p:nvPr/>
        </p:nvSpPr>
        <p:spPr>
          <a:xfrm>
            <a:off x="2847930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3197020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0" y="387745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2847930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30" y="2937531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3731856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56" y="4008279"/>
                <a:ext cx="3703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3104163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2771760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3651544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44" y="3214530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2784282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itre 1">
                <a:extLst>
                  <a:ext uri="{FF2B5EF4-FFF2-40B4-BE49-F238E27FC236}">
                    <a16:creationId xmlns:a16="http://schemas.microsoft.com/office/drawing/2014/main" id="{C250FBD7-DABF-44F4-AFE2-715829256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Sphérique à doigt</a:t>
                </a:r>
                <a:br>
                  <a:rPr lang="fr-FR" sz="2000" i="1" dirty="0"/>
                </a:br>
                <a:r>
                  <a:rPr lang="fr-FR" sz="2000" i="1" dirty="0"/>
                  <a:t>(Rotule à doigt)</a:t>
                </a:r>
                <a:br>
                  <a:rPr lang="fr-FR" sz="2000" i="1" dirty="0"/>
                </a:br>
                <a:r>
                  <a:rPr lang="fr-FR" sz="2000" dirty="0"/>
                  <a:t>Centre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41" name="Titre 1">
                <a:extLst>
                  <a:ext uri="{FF2B5EF4-FFF2-40B4-BE49-F238E27FC236}">
                    <a16:creationId xmlns:a16="http://schemas.microsoft.com/office/drawing/2014/main" id="{C250FBD7-DABF-44F4-AFE2-71582925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658FC53-5CFD-4FEE-88DD-EBA236EFE307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658FC53-5CFD-4FEE-88DD-EBA236EF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541354" cy="854273"/>
              </a:xfrm>
              <a:prstGeom prst="rect">
                <a:avLst/>
              </a:prstGeom>
              <a:blipFill>
                <a:blip r:embed="rId2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286DDD0-32DA-4B25-8C7A-93ED01E07198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286DDD0-32DA-4B25-8C7A-93ED01E0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438056" cy="954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04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859D745-DD5A-4192-93B7-BC07A6241F62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71408" cy="85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859D745-DD5A-4192-93B7-BC07A6241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71408" cy="854080"/>
              </a:xfrm>
              <a:prstGeom prst="rect">
                <a:avLst/>
              </a:prstGeom>
              <a:blipFill>
                <a:blip r:embed="rId9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8B438A-7649-4753-B70D-386CA5D7A86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8B438A-7649-4753-B70D-386CA5D7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8805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7035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687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000" dirty="0"/>
                  <a:t>Sphère cylindre</a:t>
                </a:r>
                <a:br>
                  <a:rPr lang="fr-FR" sz="2000" i="1" dirty="0"/>
                </a:br>
                <a:r>
                  <a:rPr lang="fr-FR" sz="2000" i="1" dirty="0"/>
                  <a:t>(Linéaire annulaire)</a:t>
                </a:r>
                <a:br>
                  <a:rPr lang="fr-FR" sz="2000" i="1" dirty="0"/>
                </a:br>
                <a:r>
                  <a:rPr lang="fr-FR" sz="20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0" name="Titre 1">
                <a:extLst>
                  <a:ext uri="{FF2B5EF4-FFF2-40B4-BE49-F238E27FC236}">
                    <a16:creationId xmlns:a16="http://schemas.microsoft.com/office/drawing/2014/main" id="{2BEF4727-6797-477C-8982-5E259E7F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1" y="3195022"/>
                <a:ext cx="3678887" cy="148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EFFA336-4B15-49E5-B15B-6F1F96DA7061}"/>
                  </a:ext>
                </a:extLst>
              </p:cNvPr>
              <p:cNvSpPr txBox="1"/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EFFA336-4B15-49E5-B15B-6F1F96DA7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8" y="5372379"/>
                <a:ext cx="3280835" cy="8598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712F97E-18BD-4DBF-AD4D-28B186CAE40F}"/>
                  </a:ext>
                </a:extLst>
              </p:cNvPr>
              <p:cNvSpPr txBox="1"/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712F97E-18BD-4DBF-AD4D-28B186CAE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8" y="5356431"/>
                <a:ext cx="3895682" cy="9546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68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1329</Words>
  <Application>Microsoft Office PowerPoint</Application>
  <PresentationFormat>Affichage à l'écran (4:3)</PresentationFormat>
  <Paragraphs>648</Paragraphs>
  <Slides>67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Cambria Math</vt:lpstr>
      <vt:lpstr>Thème Office</vt:lpstr>
      <vt:lpstr>Sphère Plan  (Ponctuelle) Normale (O,(z_1 ) ⃗ )</vt:lpstr>
      <vt:lpstr>Sphère Plan  (Ponctuelle) Normale (O,(x_1 ) ⃗ )</vt:lpstr>
      <vt:lpstr>Sphère Plan  (Ponctuelle) Normale(O,(z_1 ) ⃗ )</vt:lpstr>
      <vt:lpstr>Sphérique (Rotule) Centre 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135</cp:revision>
  <dcterms:created xsi:type="dcterms:W3CDTF">2011-11-17T16:11:22Z</dcterms:created>
  <dcterms:modified xsi:type="dcterms:W3CDTF">2017-07-01T07:33:06Z</dcterms:modified>
</cp:coreProperties>
</file>