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400" d="100"/>
          <a:sy n="400" d="100"/>
        </p:scale>
        <p:origin x="3948" y="54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E8F0-1BE8-4EB2-ADDA-1F959BB62DC2}" type="datetimeFigureOut">
              <a:rPr lang="fr-FR" smtClean="0"/>
              <a:pPr/>
              <a:t>09/09/2013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409D9-B06B-420D-ACDE-D073C0AA2F5B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032642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E8F0-1BE8-4EB2-ADDA-1F959BB62DC2}" type="datetimeFigureOut">
              <a:rPr lang="fr-FR" smtClean="0"/>
              <a:pPr/>
              <a:t>09/09/2013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409D9-B06B-420D-ACDE-D073C0AA2F5B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247914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E8F0-1BE8-4EB2-ADDA-1F959BB62DC2}" type="datetimeFigureOut">
              <a:rPr lang="fr-FR" smtClean="0"/>
              <a:pPr/>
              <a:t>09/09/2013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409D9-B06B-420D-ACDE-D073C0AA2F5B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683791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E8F0-1BE8-4EB2-ADDA-1F959BB62DC2}" type="datetimeFigureOut">
              <a:rPr lang="fr-FR" smtClean="0"/>
              <a:pPr/>
              <a:t>09/09/2013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409D9-B06B-420D-ACDE-D073C0AA2F5B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139113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E8F0-1BE8-4EB2-ADDA-1F959BB62DC2}" type="datetimeFigureOut">
              <a:rPr lang="fr-FR" smtClean="0"/>
              <a:pPr/>
              <a:t>09/09/2013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409D9-B06B-420D-ACDE-D073C0AA2F5B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091529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E8F0-1BE8-4EB2-ADDA-1F959BB62DC2}" type="datetimeFigureOut">
              <a:rPr lang="fr-FR" smtClean="0"/>
              <a:pPr/>
              <a:t>09/09/2013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409D9-B06B-420D-ACDE-D073C0AA2F5B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050258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E8F0-1BE8-4EB2-ADDA-1F959BB62DC2}" type="datetimeFigureOut">
              <a:rPr lang="fr-FR" smtClean="0"/>
              <a:pPr/>
              <a:t>09/09/2013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409D9-B06B-420D-ACDE-D073C0AA2F5B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565357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E8F0-1BE8-4EB2-ADDA-1F959BB62DC2}" type="datetimeFigureOut">
              <a:rPr lang="fr-FR" smtClean="0"/>
              <a:pPr/>
              <a:t>09/09/2013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409D9-B06B-420D-ACDE-D073C0AA2F5B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854238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E8F0-1BE8-4EB2-ADDA-1F959BB62DC2}" type="datetimeFigureOut">
              <a:rPr lang="fr-FR" smtClean="0"/>
              <a:pPr/>
              <a:t>09/09/2013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409D9-B06B-420D-ACDE-D073C0AA2F5B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73145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E8F0-1BE8-4EB2-ADDA-1F959BB62DC2}" type="datetimeFigureOut">
              <a:rPr lang="fr-FR" smtClean="0"/>
              <a:pPr/>
              <a:t>09/09/2013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409D9-B06B-420D-ACDE-D073C0AA2F5B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622517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E8F0-1BE8-4EB2-ADDA-1F959BB62DC2}" type="datetimeFigureOut">
              <a:rPr lang="fr-FR" smtClean="0"/>
              <a:pPr/>
              <a:t>09/09/2013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409D9-B06B-420D-ACDE-D073C0AA2F5B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34052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7E8F0-1BE8-4EB2-ADDA-1F959BB62DC2}" type="datetimeFigureOut">
              <a:rPr lang="fr-FR" smtClean="0"/>
              <a:pPr/>
              <a:t>09/09/2013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409D9-B06B-420D-ACDE-D073C0AA2F5B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59519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83968" y="2693988"/>
            <a:ext cx="1400175" cy="147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850579"/>
            <a:ext cx="2680981" cy="1686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659745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52000" y="536819"/>
            <a:ext cx="1440000" cy="648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Diagramme SysML</a:t>
            </a:r>
            <a:endParaRPr lang="fr-FR" sz="1200" dirty="0"/>
          </a:p>
        </p:txBody>
      </p:sp>
      <p:sp>
        <p:nvSpPr>
          <p:cNvPr id="3" name="Rectangle 2"/>
          <p:cNvSpPr/>
          <p:nvPr/>
        </p:nvSpPr>
        <p:spPr>
          <a:xfrm>
            <a:off x="6732240" y="1964017"/>
            <a:ext cx="1440000" cy="648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Diagramme structurel</a:t>
            </a:r>
            <a:endParaRPr lang="fr-FR" sz="1200" dirty="0"/>
          </a:p>
        </p:txBody>
      </p:sp>
      <p:sp>
        <p:nvSpPr>
          <p:cNvPr id="4" name="Rectangle 3"/>
          <p:cNvSpPr/>
          <p:nvPr/>
        </p:nvSpPr>
        <p:spPr>
          <a:xfrm>
            <a:off x="995682" y="1964017"/>
            <a:ext cx="1440000" cy="648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Diagramme comportemental</a:t>
            </a:r>
            <a:endParaRPr lang="fr-FR" sz="1200" dirty="0"/>
          </a:p>
        </p:txBody>
      </p:sp>
      <p:sp>
        <p:nvSpPr>
          <p:cNvPr id="5" name="Rectangle 4"/>
          <p:cNvSpPr/>
          <p:nvPr/>
        </p:nvSpPr>
        <p:spPr>
          <a:xfrm>
            <a:off x="3852000" y="1964017"/>
            <a:ext cx="1440000" cy="648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Diagramme d’exigence</a:t>
            </a:r>
            <a:endParaRPr lang="fr-FR" sz="1200" dirty="0"/>
          </a:p>
        </p:txBody>
      </p:sp>
      <p:sp>
        <p:nvSpPr>
          <p:cNvPr id="6" name="Rectangle 5"/>
          <p:cNvSpPr/>
          <p:nvPr/>
        </p:nvSpPr>
        <p:spPr>
          <a:xfrm>
            <a:off x="-1692696" y="3419026"/>
            <a:ext cx="1440000" cy="648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Diagramme d’activité</a:t>
            </a:r>
            <a:endParaRPr lang="fr-FR" sz="1200" dirty="0"/>
          </a:p>
        </p:txBody>
      </p:sp>
      <p:sp>
        <p:nvSpPr>
          <p:cNvPr id="7" name="Rectangle 6"/>
          <p:cNvSpPr/>
          <p:nvPr/>
        </p:nvSpPr>
        <p:spPr>
          <a:xfrm>
            <a:off x="11493" y="3419026"/>
            <a:ext cx="1440000" cy="648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Diagramme de séquence</a:t>
            </a:r>
            <a:endParaRPr lang="fr-FR" sz="1200" dirty="0"/>
          </a:p>
        </p:txBody>
      </p:sp>
      <p:sp>
        <p:nvSpPr>
          <p:cNvPr id="8" name="Rectangle 7"/>
          <p:cNvSpPr/>
          <p:nvPr/>
        </p:nvSpPr>
        <p:spPr>
          <a:xfrm>
            <a:off x="1715682" y="3419026"/>
            <a:ext cx="1440000" cy="648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Diagramme d’états</a:t>
            </a:r>
          </a:p>
        </p:txBody>
      </p:sp>
      <p:sp>
        <p:nvSpPr>
          <p:cNvPr id="9" name="Rectangle 8"/>
          <p:cNvSpPr/>
          <p:nvPr/>
        </p:nvSpPr>
        <p:spPr>
          <a:xfrm>
            <a:off x="3419872" y="3419026"/>
            <a:ext cx="1440000" cy="648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Diagramme de cas d’utilisation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5148064" y="3418743"/>
            <a:ext cx="1440000" cy="648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Diagramme de définition des blocs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732240" y="3418743"/>
            <a:ext cx="1440000" cy="648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Diagramme de bloc interne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732240" y="4869160"/>
            <a:ext cx="1440000" cy="648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Diagramme paramétrique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316416" y="3418743"/>
            <a:ext cx="1440000" cy="648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Diagramme de packages</a:t>
            </a:r>
          </a:p>
        </p:txBody>
      </p:sp>
      <p:cxnSp>
        <p:nvCxnSpPr>
          <p:cNvPr id="16" name="Connecteur droit 15"/>
          <p:cNvCxnSpPr>
            <a:stCxn id="6" idx="0"/>
          </p:cNvCxnSpPr>
          <p:nvPr/>
        </p:nvCxnSpPr>
        <p:spPr>
          <a:xfrm flipV="1">
            <a:off x="-972696" y="3068960"/>
            <a:ext cx="0" cy="350066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>
            <a:stCxn id="7" idx="0"/>
          </p:cNvCxnSpPr>
          <p:nvPr/>
        </p:nvCxnSpPr>
        <p:spPr>
          <a:xfrm flipV="1">
            <a:off x="731493" y="3068677"/>
            <a:ext cx="0" cy="350349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>
            <a:stCxn id="9" idx="0"/>
          </p:cNvCxnSpPr>
          <p:nvPr/>
        </p:nvCxnSpPr>
        <p:spPr>
          <a:xfrm flipV="1">
            <a:off x="4139872" y="3068960"/>
            <a:ext cx="0" cy="350066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8" idx="0"/>
          </p:cNvCxnSpPr>
          <p:nvPr/>
        </p:nvCxnSpPr>
        <p:spPr>
          <a:xfrm flipV="1">
            <a:off x="2435682" y="3068960"/>
            <a:ext cx="0" cy="350066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>
            <a:stCxn id="13" idx="0"/>
          </p:cNvCxnSpPr>
          <p:nvPr/>
        </p:nvCxnSpPr>
        <p:spPr>
          <a:xfrm flipV="1">
            <a:off x="9036416" y="3068677"/>
            <a:ext cx="0" cy="350066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>
            <a:stCxn id="10" idx="0"/>
          </p:cNvCxnSpPr>
          <p:nvPr/>
        </p:nvCxnSpPr>
        <p:spPr>
          <a:xfrm flipV="1">
            <a:off x="5868064" y="3068677"/>
            <a:ext cx="0" cy="350066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>
            <a:stCxn id="11" idx="0"/>
            <a:endCxn id="3" idx="2"/>
          </p:cNvCxnSpPr>
          <p:nvPr/>
        </p:nvCxnSpPr>
        <p:spPr>
          <a:xfrm flipV="1">
            <a:off x="7452240" y="2612017"/>
            <a:ext cx="0" cy="806726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>
            <a:off x="5868064" y="3084394"/>
            <a:ext cx="3166754" cy="1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/>
          <p:nvPr/>
        </p:nvCxnSpPr>
        <p:spPr>
          <a:xfrm>
            <a:off x="-972696" y="3068677"/>
            <a:ext cx="5112568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/>
          <p:cNvCxnSpPr>
            <a:stCxn id="12" idx="0"/>
            <a:endCxn id="11" idx="2"/>
          </p:cNvCxnSpPr>
          <p:nvPr/>
        </p:nvCxnSpPr>
        <p:spPr>
          <a:xfrm flipV="1">
            <a:off x="7452240" y="4066743"/>
            <a:ext cx="0" cy="802417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/>
          <p:cNvCxnSpPr>
            <a:endCxn id="4" idx="2"/>
          </p:cNvCxnSpPr>
          <p:nvPr/>
        </p:nvCxnSpPr>
        <p:spPr>
          <a:xfrm flipV="1">
            <a:off x="1715682" y="2612017"/>
            <a:ext cx="0" cy="456943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/>
          <p:cNvCxnSpPr>
            <a:stCxn id="5" idx="0"/>
            <a:endCxn id="2" idx="2"/>
          </p:cNvCxnSpPr>
          <p:nvPr/>
        </p:nvCxnSpPr>
        <p:spPr>
          <a:xfrm flipV="1">
            <a:off x="4572000" y="1184819"/>
            <a:ext cx="0" cy="779198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/>
          <p:cNvCxnSpPr>
            <a:stCxn id="4" idx="0"/>
          </p:cNvCxnSpPr>
          <p:nvPr/>
        </p:nvCxnSpPr>
        <p:spPr>
          <a:xfrm flipV="1">
            <a:off x="1715682" y="1574559"/>
            <a:ext cx="0" cy="389458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>
            <a:off x="1715682" y="1574418"/>
            <a:ext cx="5736558" cy="141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/>
          <p:cNvCxnSpPr>
            <a:stCxn id="3" idx="0"/>
          </p:cNvCxnSpPr>
          <p:nvPr/>
        </p:nvCxnSpPr>
        <p:spPr>
          <a:xfrm flipH="1" flipV="1">
            <a:off x="7451441" y="1574418"/>
            <a:ext cx="799" cy="389599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068358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avec flèche 4"/>
          <p:cNvCxnSpPr/>
          <p:nvPr/>
        </p:nvCxnSpPr>
        <p:spPr>
          <a:xfrm>
            <a:off x="2051720" y="1772816"/>
            <a:ext cx="1008112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/>
          <p:cNvSpPr txBox="1"/>
          <p:nvPr/>
        </p:nvSpPr>
        <p:spPr>
          <a:xfrm>
            <a:off x="1979712" y="1484784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« </a:t>
            </a:r>
            <a:r>
              <a:rPr lang="fr-FR" sz="1200" dirty="0" err="1" smtClean="0"/>
              <a:t>include</a:t>
            </a:r>
            <a:r>
              <a:rPr lang="fr-FR" sz="1200" dirty="0" smtClean="0"/>
              <a:t> »</a:t>
            </a:r>
            <a:endParaRPr lang="fr-FR" sz="1200" dirty="0"/>
          </a:p>
        </p:txBody>
      </p:sp>
      <p:cxnSp>
        <p:nvCxnSpPr>
          <p:cNvPr id="7" name="Connecteur droit avec flèche 6"/>
          <p:cNvCxnSpPr/>
          <p:nvPr/>
        </p:nvCxnSpPr>
        <p:spPr>
          <a:xfrm>
            <a:off x="2051720" y="2492896"/>
            <a:ext cx="1008112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1979712" y="2204864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« </a:t>
            </a:r>
            <a:r>
              <a:rPr lang="fr-FR" sz="1200" dirty="0" err="1" smtClean="0"/>
              <a:t>extend</a:t>
            </a:r>
            <a:r>
              <a:rPr lang="fr-FR" sz="1200" dirty="0" smtClean="0"/>
              <a:t> »</a:t>
            </a:r>
            <a:endParaRPr lang="fr-FR" sz="1200" dirty="0"/>
          </a:p>
        </p:txBody>
      </p:sp>
      <p:cxnSp>
        <p:nvCxnSpPr>
          <p:cNvPr id="10" name="Connecteur droit 9"/>
          <p:cNvCxnSpPr/>
          <p:nvPr/>
        </p:nvCxnSpPr>
        <p:spPr>
          <a:xfrm>
            <a:off x="3143240" y="3143248"/>
            <a:ext cx="7143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 rot="5400000" flipH="1" flipV="1">
            <a:off x="3786182" y="3143248"/>
            <a:ext cx="14287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 rot="10800000">
            <a:off x="3857620" y="3071810"/>
            <a:ext cx="142876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 rot="10800000" flipV="1">
            <a:off x="3857620" y="3143248"/>
            <a:ext cx="142876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63804300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1215</TotalTime>
  <Words>35</Words>
  <Application>Microsoft Office PowerPoint</Application>
  <PresentationFormat>Affichage à l'écran (4:3)</PresentationFormat>
  <Paragraphs>14</Paragraphs>
  <Slides>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Thème Office</vt:lpstr>
      <vt:lpstr>Diapositive 1</vt:lpstr>
      <vt:lpstr>Diapositive 2</vt:lpstr>
      <vt:lpstr>Diapositive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XP</cp:lastModifiedBy>
  <cp:revision>13</cp:revision>
  <dcterms:created xsi:type="dcterms:W3CDTF">2013-08-24T11:19:44Z</dcterms:created>
  <dcterms:modified xsi:type="dcterms:W3CDTF">2013-09-09T14:59:24Z</dcterms:modified>
</cp:coreProperties>
</file>