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7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326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79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379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391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9152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5025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535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542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314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225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4052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E8F0-1BE8-4EB2-ADDA-1F959BB62DC2}" type="datetimeFigureOut">
              <a:rPr lang="fr-FR" smtClean="0"/>
              <a:pPr/>
              <a:t>10/09/2013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09D9-B06B-420D-ACDE-D073C0AA2F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595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93988"/>
            <a:ext cx="14001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0579"/>
            <a:ext cx="2680981" cy="168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597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2000" y="536819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SysML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6732240" y="1964017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structurel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995682" y="1964017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comportemental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52000" y="1964017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d’exigence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-1692696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d’activité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1493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séquence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715682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d’états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872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cas d’utilisation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8064" y="3418743"/>
            <a:ext cx="1440000" cy="64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définition des blocs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2240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bloc interne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2240" y="4869160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paramétrique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6416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packages</a:t>
            </a:r>
          </a:p>
        </p:txBody>
      </p:sp>
      <p:cxnSp>
        <p:nvCxnSpPr>
          <p:cNvPr id="16" name="Connecteur droit 15"/>
          <p:cNvCxnSpPr>
            <a:stCxn id="6" idx="0"/>
          </p:cNvCxnSpPr>
          <p:nvPr/>
        </p:nvCxnSpPr>
        <p:spPr>
          <a:xfrm flipV="1">
            <a:off x="-972696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</p:cNvCxnSpPr>
          <p:nvPr/>
        </p:nvCxnSpPr>
        <p:spPr>
          <a:xfrm flipV="1">
            <a:off x="731493" y="3068677"/>
            <a:ext cx="0" cy="35034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0"/>
          </p:cNvCxnSpPr>
          <p:nvPr/>
        </p:nvCxnSpPr>
        <p:spPr>
          <a:xfrm flipV="1">
            <a:off x="4139872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0"/>
          </p:cNvCxnSpPr>
          <p:nvPr/>
        </p:nvCxnSpPr>
        <p:spPr>
          <a:xfrm flipV="1">
            <a:off x="2435682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3" idx="0"/>
          </p:cNvCxnSpPr>
          <p:nvPr/>
        </p:nvCxnSpPr>
        <p:spPr>
          <a:xfrm flipV="1">
            <a:off x="9036416" y="3068677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0" idx="0"/>
          </p:cNvCxnSpPr>
          <p:nvPr/>
        </p:nvCxnSpPr>
        <p:spPr>
          <a:xfrm flipV="1">
            <a:off x="5868064" y="3068677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1" idx="0"/>
            <a:endCxn id="3" idx="2"/>
          </p:cNvCxnSpPr>
          <p:nvPr/>
        </p:nvCxnSpPr>
        <p:spPr>
          <a:xfrm flipV="1">
            <a:off x="7452240" y="2612017"/>
            <a:ext cx="0" cy="80672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868064" y="3084394"/>
            <a:ext cx="3166754" cy="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-972696" y="3068677"/>
            <a:ext cx="511256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0"/>
            <a:endCxn id="11" idx="2"/>
          </p:cNvCxnSpPr>
          <p:nvPr/>
        </p:nvCxnSpPr>
        <p:spPr>
          <a:xfrm flipV="1">
            <a:off x="7452240" y="4066743"/>
            <a:ext cx="0" cy="8024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4" idx="2"/>
          </p:cNvCxnSpPr>
          <p:nvPr/>
        </p:nvCxnSpPr>
        <p:spPr>
          <a:xfrm flipV="1">
            <a:off x="1715682" y="2612017"/>
            <a:ext cx="0" cy="4569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5" idx="0"/>
            <a:endCxn id="2" idx="2"/>
          </p:cNvCxnSpPr>
          <p:nvPr/>
        </p:nvCxnSpPr>
        <p:spPr>
          <a:xfrm flipV="1">
            <a:off x="4572000" y="1184819"/>
            <a:ext cx="0" cy="77919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" idx="0"/>
          </p:cNvCxnSpPr>
          <p:nvPr/>
        </p:nvCxnSpPr>
        <p:spPr>
          <a:xfrm flipV="1">
            <a:off x="1715682" y="1574559"/>
            <a:ext cx="0" cy="38945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15682" y="1574418"/>
            <a:ext cx="5736558" cy="14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3" idx="0"/>
          </p:cNvCxnSpPr>
          <p:nvPr/>
        </p:nvCxnSpPr>
        <p:spPr>
          <a:xfrm flipH="1" flipV="1">
            <a:off x="7451441" y="1574418"/>
            <a:ext cx="799" cy="38959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83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051720" y="1772816"/>
            <a:ext cx="100811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979712" y="14847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« </a:t>
            </a:r>
            <a:r>
              <a:rPr lang="fr-FR" sz="1200" dirty="0" err="1" smtClean="0"/>
              <a:t>include</a:t>
            </a:r>
            <a:r>
              <a:rPr lang="fr-FR" sz="1200" dirty="0" smtClean="0"/>
              <a:t> »</a:t>
            </a:r>
            <a:endParaRPr lang="fr-FR" sz="12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051720" y="2492896"/>
            <a:ext cx="100811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979712" y="2204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« </a:t>
            </a:r>
            <a:r>
              <a:rPr lang="fr-FR" sz="1200" dirty="0" err="1" smtClean="0"/>
              <a:t>extend</a:t>
            </a:r>
            <a:r>
              <a:rPr lang="fr-FR" sz="1200" dirty="0" smtClean="0"/>
              <a:t> »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xmlns="" val="163804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924944"/>
            <a:ext cx="2111411" cy="144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283968" y="291760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Requirement</a:t>
            </a:r>
            <a:endParaRPr lang="fr-FR" sz="12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3844961" y="3056106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283048" y="3096000"/>
            <a:ext cx="144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Nom de l’exigence</a:t>
            </a:r>
            <a:endParaRPr lang="fr-FR" sz="12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3844041" y="3234499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283968" y="3369785"/>
            <a:ext cx="144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Identifiant</a:t>
            </a:r>
            <a:endParaRPr lang="fr-FR" sz="12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844961" y="3508284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283046" y="3722549"/>
            <a:ext cx="158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textuelle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3844040" y="3861048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19617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42</Words>
  <Application>Microsoft Office PowerPoint</Application>
  <PresentationFormat>Affichage à l'écran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XP</cp:lastModifiedBy>
  <cp:revision>14</cp:revision>
  <dcterms:created xsi:type="dcterms:W3CDTF">2013-08-24T11:19:44Z</dcterms:created>
  <dcterms:modified xsi:type="dcterms:W3CDTF">2013-09-10T09:46:21Z</dcterms:modified>
</cp:coreProperties>
</file>