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440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28/04/2014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64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28/04/2014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91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28/04/2014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79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28/04/2014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11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28/04/2014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52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28/04/2014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25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28/04/2014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35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28/04/2014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23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28/04/2014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4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28/04/2014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51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28/04/2014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52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E8F0-1BE8-4EB2-ADDA-1F959BB62DC2}" type="datetimeFigureOut">
              <a:rPr lang="fr-FR" smtClean="0"/>
              <a:pPr/>
              <a:t>28/04/2014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51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693988"/>
            <a:ext cx="14001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50579"/>
            <a:ext cx="2680981" cy="168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74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2000" y="536819"/>
            <a:ext cx="1440000" cy="64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SysML</a:t>
            </a:r>
            <a:endParaRPr lang="fr-FR" sz="1200" dirty="0"/>
          </a:p>
        </p:txBody>
      </p:sp>
      <p:sp>
        <p:nvSpPr>
          <p:cNvPr id="3" name="Rectangle 2"/>
          <p:cNvSpPr/>
          <p:nvPr/>
        </p:nvSpPr>
        <p:spPr>
          <a:xfrm>
            <a:off x="6732240" y="1964017"/>
            <a:ext cx="1440000" cy="64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structurel</a:t>
            </a:r>
            <a:endParaRPr lang="fr-FR" sz="1200" dirty="0"/>
          </a:p>
        </p:txBody>
      </p:sp>
      <p:sp>
        <p:nvSpPr>
          <p:cNvPr id="4" name="Rectangle 3"/>
          <p:cNvSpPr/>
          <p:nvPr/>
        </p:nvSpPr>
        <p:spPr>
          <a:xfrm>
            <a:off x="995682" y="1964017"/>
            <a:ext cx="1440000" cy="64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comportemental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852000" y="1964017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d’exigence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-1692696" y="3419026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d’activité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11493" y="3419026"/>
            <a:ext cx="1440000" cy="64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de séquence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715682" y="3419026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d’états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419872" y="3419026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de cas d’utilisation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48064" y="3418743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de définition des blocs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32240" y="3418743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de bloc interne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32240" y="4869160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paramétrique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16416" y="3418743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de packages</a:t>
            </a:r>
          </a:p>
        </p:txBody>
      </p:sp>
      <p:cxnSp>
        <p:nvCxnSpPr>
          <p:cNvPr id="16" name="Connecteur droit 15"/>
          <p:cNvCxnSpPr>
            <a:stCxn id="6" idx="0"/>
          </p:cNvCxnSpPr>
          <p:nvPr/>
        </p:nvCxnSpPr>
        <p:spPr>
          <a:xfrm flipV="1">
            <a:off x="-972696" y="3068960"/>
            <a:ext cx="0" cy="3500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0"/>
          </p:cNvCxnSpPr>
          <p:nvPr/>
        </p:nvCxnSpPr>
        <p:spPr>
          <a:xfrm flipV="1">
            <a:off x="731493" y="3068677"/>
            <a:ext cx="0" cy="35034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9" idx="0"/>
          </p:cNvCxnSpPr>
          <p:nvPr/>
        </p:nvCxnSpPr>
        <p:spPr>
          <a:xfrm flipV="1">
            <a:off x="4139872" y="3068960"/>
            <a:ext cx="0" cy="3500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0"/>
          </p:cNvCxnSpPr>
          <p:nvPr/>
        </p:nvCxnSpPr>
        <p:spPr>
          <a:xfrm flipV="1">
            <a:off x="2435682" y="3068960"/>
            <a:ext cx="0" cy="3500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3" idx="0"/>
          </p:cNvCxnSpPr>
          <p:nvPr/>
        </p:nvCxnSpPr>
        <p:spPr>
          <a:xfrm flipV="1">
            <a:off x="9036416" y="3068677"/>
            <a:ext cx="0" cy="3500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0" idx="0"/>
          </p:cNvCxnSpPr>
          <p:nvPr/>
        </p:nvCxnSpPr>
        <p:spPr>
          <a:xfrm flipV="1">
            <a:off x="5868064" y="3068677"/>
            <a:ext cx="0" cy="3500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1" idx="0"/>
            <a:endCxn id="3" idx="2"/>
          </p:cNvCxnSpPr>
          <p:nvPr/>
        </p:nvCxnSpPr>
        <p:spPr>
          <a:xfrm flipV="1">
            <a:off x="7452240" y="2612017"/>
            <a:ext cx="0" cy="80672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5868064" y="3084394"/>
            <a:ext cx="3166754" cy="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-972696" y="3068677"/>
            <a:ext cx="511256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12" idx="0"/>
            <a:endCxn id="11" idx="2"/>
          </p:cNvCxnSpPr>
          <p:nvPr/>
        </p:nvCxnSpPr>
        <p:spPr>
          <a:xfrm flipV="1">
            <a:off x="7452240" y="4066743"/>
            <a:ext cx="0" cy="80241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endCxn id="4" idx="2"/>
          </p:cNvCxnSpPr>
          <p:nvPr/>
        </p:nvCxnSpPr>
        <p:spPr>
          <a:xfrm flipV="1">
            <a:off x="1715682" y="2612017"/>
            <a:ext cx="0" cy="45694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5" idx="0"/>
            <a:endCxn id="2" idx="2"/>
          </p:cNvCxnSpPr>
          <p:nvPr/>
        </p:nvCxnSpPr>
        <p:spPr>
          <a:xfrm flipV="1">
            <a:off x="4572000" y="1184819"/>
            <a:ext cx="0" cy="77919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4" idx="0"/>
          </p:cNvCxnSpPr>
          <p:nvPr/>
        </p:nvCxnSpPr>
        <p:spPr>
          <a:xfrm flipV="1">
            <a:off x="1715682" y="1574559"/>
            <a:ext cx="0" cy="38945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715682" y="1574418"/>
            <a:ext cx="5736558" cy="14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3" idx="0"/>
          </p:cNvCxnSpPr>
          <p:nvPr/>
        </p:nvCxnSpPr>
        <p:spPr>
          <a:xfrm flipH="1" flipV="1">
            <a:off x="7451441" y="1574418"/>
            <a:ext cx="799" cy="38959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35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2051720" y="1772816"/>
            <a:ext cx="100811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979712" y="148478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« </a:t>
            </a:r>
            <a:r>
              <a:rPr lang="fr-FR" sz="1200" dirty="0" err="1" smtClean="0"/>
              <a:t>include</a:t>
            </a:r>
            <a:r>
              <a:rPr lang="fr-FR" sz="1200" dirty="0" smtClean="0"/>
              <a:t> »</a:t>
            </a:r>
            <a:endParaRPr lang="fr-FR" sz="1200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051720" y="2492896"/>
            <a:ext cx="100811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979712" y="2204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« </a:t>
            </a:r>
            <a:r>
              <a:rPr lang="fr-FR" sz="1200" dirty="0" err="1" smtClean="0"/>
              <a:t>extend</a:t>
            </a:r>
            <a:r>
              <a:rPr lang="fr-FR" sz="1200" dirty="0" smtClean="0"/>
              <a:t> »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63804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924944"/>
            <a:ext cx="2111411" cy="144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283968" y="291760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Requirement</a:t>
            </a:r>
            <a:endParaRPr lang="fr-FR" sz="1200" dirty="0"/>
          </a:p>
        </p:txBody>
      </p:sp>
      <p:cxnSp>
        <p:nvCxnSpPr>
          <p:cNvPr id="5" name="Connecteur droit avec flèche 4"/>
          <p:cNvCxnSpPr/>
          <p:nvPr/>
        </p:nvCxnSpPr>
        <p:spPr>
          <a:xfrm flipH="1">
            <a:off x="3844961" y="3056106"/>
            <a:ext cx="43900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283048" y="3096000"/>
            <a:ext cx="1441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Nom de l’exigence</a:t>
            </a:r>
            <a:endParaRPr lang="fr-FR" sz="1200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3844041" y="3234499"/>
            <a:ext cx="43900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283968" y="3369785"/>
            <a:ext cx="1441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Identifiant</a:t>
            </a:r>
            <a:endParaRPr lang="fr-FR" sz="1200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3844961" y="3508284"/>
            <a:ext cx="43900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283046" y="3722549"/>
            <a:ext cx="158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Description textuelle</a:t>
            </a:r>
            <a:endParaRPr lang="fr-FR" sz="1200" dirty="0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3844040" y="3861048"/>
            <a:ext cx="43900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6173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4085</TotalTime>
  <Words>42</Words>
  <Application>Microsoft Office PowerPoint</Application>
  <PresentationFormat>Affichage à l'écran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</cp:revision>
  <dcterms:created xsi:type="dcterms:W3CDTF">2013-08-24T11:19:44Z</dcterms:created>
  <dcterms:modified xsi:type="dcterms:W3CDTF">2014-04-28T06:48:26Z</dcterms:modified>
</cp:coreProperties>
</file>