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90" y="2082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29/04/2014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s\GitHub\CI_01_EtudeSystemes\11_SyntheseSysML\Diagrammes\SysML_State_Machine_Diagram__Diagramme_d'états__Diagramme_d'é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35" y="7215060"/>
            <a:ext cx="5376665" cy="565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s\GitHub\CI_01_EtudeSystemes\11_SyntheseSysML\Diagrammes\SysML_State_Machine_Diagram__Etat_composite__Etat_compo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7539900"/>
            <a:ext cx="4205063" cy="4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s\GitHub\CI_01_EtudeSystemes\11_SyntheseSysML\Diagrammes\SysML_Use_Case_Diagram__Cas_d'utilis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25" y="0"/>
            <a:ext cx="3243862" cy="22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Enseignements\GitHub\CI_01_EtudeSystemes\11_SyntheseSysML\Diagrammes\SysML_Activity_Diagram__Activité_1__Activité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618" y="19926"/>
            <a:ext cx="3111582" cy="378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Enseignements\GitHub\CI_01_EtudeSystemes\11_SyntheseSysML\Diagrammes\SysML_Block_Definition_Diagram__Diagramme_de_contex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38" y="0"/>
            <a:ext cx="3225046" cy="226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Enseignements\GitHub\CI_01_EtudeSystemes\11_SyntheseSysML\Diagrammes\SysML_Requirements_Diagram__Exigenc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2291228"/>
            <a:ext cx="4236905" cy="52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Enseignements\GitHub\CI_01_EtudeSystemes\11_SyntheseSysML\Diagrammes\SysML_Sequence_Diagram__Diagramme_de_séquence__Diagramme_de_séquenc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04" y="4107277"/>
            <a:ext cx="2448603" cy="29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A3 (297 x 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2014-04-29T21:14:43Z</dcterms:created>
  <dcterms:modified xsi:type="dcterms:W3CDTF">2014-04-29T21:25:49Z</dcterms:modified>
</cp:coreProperties>
</file>