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9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à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>
            <a:endCxn id="118" idx="0"/>
          </p:cNvCxnSpPr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1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3753" y="3120620"/>
            <a:ext cx="1083198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261595" y="3415083"/>
            <a:ext cx="10841883" cy="576000"/>
            <a:chOff x="261595" y="3415083"/>
            <a:chExt cx="10841883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Fils électriques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Secteur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2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Réducteur, Poulie courroie, glissière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Variateur électronique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Moteur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Déplacer l’ensemble</a:t>
              </a:r>
              <a:r>
                <a:rPr kumimoji="0" lang="fr-FR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33278"/>
              <a:ext cx="8707015" cy="1909226"/>
              <a:chOff x="251520" y="33278"/>
              <a:chExt cx="8707015" cy="190922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33278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Codeurs incrémentaux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Interface Homme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Machine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endCxn id="51" idx="1"/>
              </p:cNvCxnSpPr>
              <p:nvPr/>
            </p:nvCxnSpPr>
            <p:spPr>
              <a:xfrm>
                <a:off x="1969119" y="840192"/>
                <a:ext cx="44264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CAN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7" name="Connecteur droit 146"/>
          <p:cNvCxnSpPr/>
          <p:nvPr/>
        </p:nvCxnSpPr>
        <p:spPr>
          <a:xfrm>
            <a:off x="0" y="620656"/>
            <a:ext cx="722991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2421835" y="620658"/>
            <a:ext cx="0" cy="14070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323528" y="2027730"/>
            <a:ext cx="0" cy="5949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>
            <a:endCxn id="5" idx="3"/>
          </p:cNvCxnSpPr>
          <p:nvPr/>
        </p:nvCxnSpPr>
        <p:spPr>
          <a:xfrm flipH="1">
            <a:off x="2144236" y="62065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0" name="Rectangle 179"/>
          <p:cNvSpPr/>
          <p:nvPr/>
        </p:nvSpPr>
        <p:spPr>
          <a:xfrm>
            <a:off x="-858328" y="3403840"/>
            <a:ext cx="1228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Énergie d’entrée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dbl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/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2291829" y="3991083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5065" y="4030939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91301" y="40309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0469" y="40448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38846" y="2778142"/>
            <a:ext cx="1504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non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43546" y="4946684"/>
            <a:ext cx="1223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0738" y="1061056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Capteurs fin de course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236" y="1739729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Capteurs d’efforts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323528" y="2027729"/>
            <a:ext cx="399463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7" name="Connecteur droit 66"/>
          <p:cNvCxnSpPr/>
          <p:nvPr/>
        </p:nvCxnSpPr>
        <p:spPr>
          <a:xfrm>
            <a:off x="185760" y="1349056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8" name="Connecteur droit 67"/>
          <p:cNvCxnSpPr/>
          <p:nvPr/>
        </p:nvCxnSpPr>
        <p:spPr>
          <a:xfrm flipH="1">
            <a:off x="2157835" y="137773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/>
          <p:cNvCxnSpPr/>
          <p:nvPr/>
        </p:nvCxnSpPr>
        <p:spPr>
          <a:xfrm flipH="1">
            <a:off x="2157836" y="2027730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 flipH="1">
            <a:off x="323529" y="2622642"/>
            <a:ext cx="9482033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 flipV="1">
            <a:off x="9805562" y="2622642"/>
            <a:ext cx="0" cy="7924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 flipV="1">
            <a:off x="8209116" y="2864959"/>
            <a:ext cx="0" cy="54228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H="1">
            <a:off x="185760" y="2864959"/>
            <a:ext cx="802335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>
          <a:xfrm>
            <a:off x="185760" y="1339600"/>
            <a:ext cx="0" cy="1525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 flipH="1">
            <a:off x="0" y="3049100"/>
            <a:ext cx="603822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108" idx="0"/>
          </p:cNvCxnSpPr>
          <p:nvPr/>
        </p:nvCxnSpPr>
        <p:spPr>
          <a:xfrm>
            <a:off x="6042688" y="3018862"/>
            <a:ext cx="0" cy="3962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1"/>
          <p:cNvCxnSpPr/>
          <p:nvPr/>
        </p:nvCxnSpPr>
        <p:spPr>
          <a:xfrm>
            <a:off x="0" y="620658"/>
            <a:ext cx="0" cy="24169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avier Pessoles\Dropbox\PartageXavier\PTSI\DS\DS_01\SysReeeduc\ExigencesVi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07756" y="451372"/>
            <a:ext cx="10410826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4119" y="1292227"/>
            <a:ext cx="9734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</Words>
  <Application>Microsoft Office PowerPoint</Application>
  <PresentationFormat>Affichage à l'écran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2013-09-12T17:57:18Z</dcterms:created>
  <dcterms:modified xsi:type="dcterms:W3CDTF">2014-08-05T07:52:23Z</dcterms:modified>
</cp:coreProperties>
</file>