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4660"/>
  </p:normalViewPr>
  <p:slideViewPr>
    <p:cSldViewPr>
      <p:cViewPr>
        <p:scale>
          <a:sx n="226" d="100"/>
          <a:sy n="226" d="100"/>
        </p:scale>
        <p:origin x="1572" y="3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2CBEE-9EF6-4439-8535-1EC217B9AD94}" type="datetimeFigureOut">
              <a:rPr lang="fr-FR" smtClean="0"/>
              <a:t>01/02/2014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88614-5F5E-47A3-9DD2-BA259B166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63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88614-5F5E-47A3-9DD2-BA259B16606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88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835696" y="548680"/>
                <a:ext cx="576064" cy="2880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48680"/>
                <a:ext cx="576064" cy="2880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>
            <a:endCxn id="4" idx="1"/>
          </p:cNvCxnSpPr>
          <p:nvPr/>
        </p:nvCxnSpPr>
        <p:spPr>
          <a:xfrm>
            <a:off x="1479939" y="692696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4" idx="3"/>
          </p:cNvCxnSpPr>
          <p:nvPr/>
        </p:nvCxnSpPr>
        <p:spPr>
          <a:xfrm>
            <a:off x="2411760" y="692696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207155" y="465646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5" y="465646"/>
                <a:ext cx="1272784" cy="4540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2784197" y="559713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197" y="559713"/>
                <a:ext cx="520847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880061" y="1268760"/>
                <a:ext cx="576064" cy="4541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61" y="1268760"/>
                <a:ext cx="576064" cy="4541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>
            <a:endCxn id="12" idx="1"/>
          </p:cNvCxnSpPr>
          <p:nvPr/>
        </p:nvCxnSpPr>
        <p:spPr>
          <a:xfrm>
            <a:off x="1524304" y="149581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2" idx="3"/>
          </p:cNvCxnSpPr>
          <p:nvPr/>
        </p:nvCxnSpPr>
        <p:spPr>
          <a:xfrm>
            <a:off x="2456125" y="149581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251520" y="1268760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1272784" cy="4540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2828562" y="1362827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62" y="1362827"/>
                <a:ext cx="52084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880061" y="2082907"/>
                <a:ext cx="576064" cy="2659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61" y="2082907"/>
                <a:ext cx="576064" cy="265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>
            <a:endCxn id="19" idx="1"/>
          </p:cNvCxnSpPr>
          <p:nvPr/>
        </p:nvCxnSpPr>
        <p:spPr>
          <a:xfrm>
            <a:off x="1524304" y="221589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9" idx="3"/>
          </p:cNvCxnSpPr>
          <p:nvPr/>
        </p:nvCxnSpPr>
        <p:spPr>
          <a:xfrm>
            <a:off x="2456125" y="221589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251520" y="1988840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88840"/>
                <a:ext cx="1272784" cy="4540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2828562" y="2082907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62" y="2082907"/>
                <a:ext cx="520847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1880061" y="2708920"/>
                <a:ext cx="576064" cy="4541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61" y="2708920"/>
                <a:ext cx="576064" cy="4541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>
            <a:endCxn id="26" idx="1"/>
          </p:cNvCxnSpPr>
          <p:nvPr/>
        </p:nvCxnSpPr>
        <p:spPr>
          <a:xfrm>
            <a:off x="1524304" y="293597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6" idx="3"/>
          </p:cNvCxnSpPr>
          <p:nvPr/>
        </p:nvCxnSpPr>
        <p:spPr>
          <a:xfrm>
            <a:off x="2456125" y="293597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251520" y="2708920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708920"/>
                <a:ext cx="1272784" cy="4540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2828562" y="2802987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62" y="2802987"/>
                <a:ext cx="52084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876367" y="3429000"/>
                <a:ext cx="757636" cy="4541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𝜏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367" y="3429000"/>
                <a:ext cx="757636" cy="4541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/>
          <p:cNvCxnSpPr>
            <a:endCxn id="31" idx="1"/>
          </p:cNvCxnSpPr>
          <p:nvPr/>
        </p:nvCxnSpPr>
        <p:spPr>
          <a:xfrm>
            <a:off x="1520610" y="365605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31" idx="3"/>
          </p:cNvCxnSpPr>
          <p:nvPr/>
        </p:nvCxnSpPr>
        <p:spPr>
          <a:xfrm flipV="1">
            <a:off x="2634003" y="3656049"/>
            <a:ext cx="356400" cy="1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247826" y="3429000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6" y="3429000"/>
                <a:ext cx="1272784" cy="4540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2990403" y="3517549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03" y="3517549"/>
                <a:ext cx="520847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1876366" y="4077072"/>
                <a:ext cx="1399489" cy="598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366" y="4077072"/>
                <a:ext cx="1399489" cy="59811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/>
          <p:cNvCxnSpPr>
            <a:endCxn id="40" idx="1"/>
          </p:cNvCxnSpPr>
          <p:nvPr/>
        </p:nvCxnSpPr>
        <p:spPr>
          <a:xfrm>
            <a:off x="1520610" y="4376130"/>
            <a:ext cx="355756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247826" y="4149080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6" y="4149080"/>
                <a:ext cx="1272784" cy="4540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3631611" y="4240655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611" y="4240655"/>
                <a:ext cx="520847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/>
          <p:cNvCxnSpPr/>
          <p:nvPr/>
        </p:nvCxnSpPr>
        <p:spPr>
          <a:xfrm>
            <a:off x="3275855" y="4379155"/>
            <a:ext cx="355756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3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275" y="1277255"/>
            <a:ext cx="3600000" cy="2716490"/>
            <a:chOff x="179512" y="139823"/>
            <a:chExt cx="3600000" cy="2716490"/>
          </a:xfrm>
        </p:grpSpPr>
        <p:pic>
          <p:nvPicPr>
            <p:cNvPr id="1026" name="Picture 2" descr="C:\Enseignements\GitHub\CI_02_EtudeSLCI\7_ReponsesHarmoniques\Cours\png\sinus_om1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512" y="1498067"/>
              <a:ext cx="1800000" cy="135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Enseignements\GitHub\CI_02_EtudeSLCI\7_ReponsesHarmoniques\Cours\png\sinus_om0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39823"/>
              <a:ext cx="1800000" cy="135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Enseignements\GitHub\CI_02_EtudeSLCI\7_ReponsesHarmoniques\Cours\png\sinus_om0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512" y="139823"/>
              <a:ext cx="1800000" cy="135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Enseignements\GitHub\CI_02_EtudeSLCI\7_ReponsesHarmoniques\Cours\png\sinus_om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498068"/>
              <a:ext cx="1800000" cy="135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C:\Enseignements\GitHub\CI_02_EtudeSLCI\7_ReponsesHarmoniques\Cours\png\bode_semilo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275" y="1277255"/>
            <a:ext cx="2933615" cy="27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/>
          <p:cNvSpPr/>
          <p:nvPr/>
        </p:nvSpPr>
        <p:spPr>
          <a:xfrm>
            <a:off x="3945368" y="1520191"/>
            <a:ext cx="72008" cy="720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403375" y="1520191"/>
            <a:ext cx="72008" cy="720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403375" y="2772500"/>
            <a:ext cx="72008" cy="720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868416" y="3212976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4868416" y="1579446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5292080" y="1839988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5292080" y="3591857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945368" y="2700492"/>
            <a:ext cx="72008" cy="720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115616" y="2348880"/>
            <a:ext cx="72008" cy="720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915816" y="2348880"/>
            <a:ext cx="72008" cy="720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1115616" y="3717032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938750" y="3707112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2393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176</Words>
  <Application>Microsoft Office PowerPoint</Application>
  <PresentationFormat>Affichage à l'écran (4:3)</PresentationFormat>
  <Paragraphs>19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4</cp:revision>
  <dcterms:created xsi:type="dcterms:W3CDTF">2014-02-01T21:55:40Z</dcterms:created>
  <dcterms:modified xsi:type="dcterms:W3CDTF">2014-02-01T22:30:41Z</dcterms:modified>
</cp:coreProperties>
</file>