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>
        <p:scale>
          <a:sx n="190" d="100"/>
          <a:sy n="190" d="100"/>
        </p:scale>
        <p:origin x="2442" y="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2CBEE-9EF6-4439-8535-1EC217B9AD94}" type="datetimeFigureOut">
              <a:rPr lang="fr-FR" smtClean="0"/>
              <a:t>02/02/2014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88614-5F5E-47A3-9DD2-BA259B1660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63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88614-5F5E-47A3-9DD2-BA259B1660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88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02/02/2014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35696" y="548680"/>
                <a:ext cx="576064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48680"/>
                <a:ext cx="576064" cy="2880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>
            <a:endCxn id="4" idx="1"/>
          </p:cNvCxnSpPr>
          <p:nvPr/>
        </p:nvCxnSpPr>
        <p:spPr>
          <a:xfrm>
            <a:off x="1479939" y="692696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4" idx="3"/>
          </p:cNvCxnSpPr>
          <p:nvPr/>
        </p:nvCxnSpPr>
        <p:spPr>
          <a:xfrm>
            <a:off x="2411760" y="692696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07155" y="465646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55" y="465646"/>
                <a:ext cx="1272784" cy="4540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2784197" y="559713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197" y="559713"/>
                <a:ext cx="520847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80061" y="1268760"/>
                <a:ext cx="576064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1268760"/>
                <a:ext cx="576064" cy="454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>
            <a:endCxn id="12" idx="1"/>
          </p:cNvCxnSpPr>
          <p:nvPr/>
        </p:nvCxnSpPr>
        <p:spPr>
          <a:xfrm>
            <a:off x="1524304" y="149581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12" idx="3"/>
          </p:cNvCxnSpPr>
          <p:nvPr/>
        </p:nvCxnSpPr>
        <p:spPr>
          <a:xfrm>
            <a:off x="2456125" y="149581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51520" y="126876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1272784" cy="4540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828562" y="136282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1362827"/>
                <a:ext cx="520847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80061" y="2082907"/>
                <a:ext cx="576064" cy="2659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2082907"/>
                <a:ext cx="576064" cy="265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>
            <a:endCxn id="19" idx="1"/>
          </p:cNvCxnSpPr>
          <p:nvPr/>
        </p:nvCxnSpPr>
        <p:spPr>
          <a:xfrm>
            <a:off x="1524304" y="221589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9" idx="3"/>
          </p:cNvCxnSpPr>
          <p:nvPr/>
        </p:nvCxnSpPr>
        <p:spPr>
          <a:xfrm>
            <a:off x="2456125" y="221589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51520" y="198884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88840"/>
                <a:ext cx="1272784" cy="4540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828562" y="208290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2082907"/>
                <a:ext cx="520847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880061" y="2708920"/>
                <a:ext cx="576064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61" y="2708920"/>
                <a:ext cx="576064" cy="4541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>
            <a:endCxn id="26" idx="1"/>
          </p:cNvCxnSpPr>
          <p:nvPr/>
        </p:nvCxnSpPr>
        <p:spPr>
          <a:xfrm>
            <a:off x="1524304" y="293597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6" idx="3"/>
          </p:cNvCxnSpPr>
          <p:nvPr/>
        </p:nvCxnSpPr>
        <p:spPr>
          <a:xfrm>
            <a:off x="2456125" y="293597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51520" y="270892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708920"/>
                <a:ext cx="1272784" cy="4540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2828562" y="2802987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2" y="2802987"/>
                <a:ext cx="52084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876367" y="3429000"/>
                <a:ext cx="757636" cy="4541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𝜏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7" y="3429000"/>
                <a:ext cx="757636" cy="45410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>
            <a:endCxn id="31" idx="1"/>
          </p:cNvCxnSpPr>
          <p:nvPr/>
        </p:nvCxnSpPr>
        <p:spPr>
          <a:xfrm>
            <a:off x="1520610" y="3656050"/>
            <a:ext cx="355757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31" idx="3"/>
          </p:cNvCxnSpPr>
          <p:nvPr/>
        </p:nvCxnSpPr>
        <p:spPr>
          <a:xfrm flipV="1">
            <a:off x="2634003" y="3656049"/>
            <a:ext cx="356400" cy="1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247826" y="342900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" y="3429000"/>
                <a:ext cx="1272784" cy="4540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990403" y="3517549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03" y="3517549"/>
                <a:ext cx="520847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876366" y="4077072"/>
                <a:ext cx="1399489" cy="598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fr-FR" sz="1200" b="0" i="1" smtClean="0">
                                  <a:latin typeface="Cambria Math"/>
                                </a:rPr>
                                <m:t>𝜉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6" y="4077072"/>
                <a:ext cx="1399489" cy="59811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/>
          <p:cNvCxnSpPr>
            <a:endCxn id="40" idx="1"/>
          </p:cNvCxnSpPr>
          <p:nvPr/>
        </p:nvCxnSpPr>
        <p:spPr>
          <a:xfrm>
            <a:off x="1520610" y="4376130"/>
            <a:ext cx="35575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47826" y="4149080"/>
                <a:ext cx="1272784" cy="454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" y="4149080"/>
                <a:ext cx="1272784" cy="4540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3631611" y="4240655"/>
                <a:ext cx="520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11" y="4240655"/>
                <a:ext cx="520847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/>
          <p:cNvCxnSpPr/>
          <p:nvPr/>
        </p:nvCxnSpPr>
        <p:spPr>
          <a:xfrm>
            <a:off x="3275855" y="4379155"/>
            <a:ext cx="355756" cy="0"/>
          </a:xfrm>
          <a:prstGeom prst="straightConnector1">
            <a:avLst/>
          </a:prstGeom>
          <a:ln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3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Enseignements\GitHub\CI_02_EtudeSLCI\7_ReponsesHarmoniques\Cours\png\bode_semilo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75" y="1289965"/>
            <a:ext cx="2704747" cy="27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9275" y="1277255"/>
            <a:ext cx="3600000" cy="2716490"/>
            <a:chOff x="179512" y="139823"/>
            <a:chExt cx="3600000" cy="2716490"/>
          </a:xfrm>
        </p:grpSpPr>
        <p:pic>
          <p:nvPicPr>
            <p:cNvPr id="1026" name="Picture 2" descr="C:\Enseignements\GitHub\CI_02_EtudeSLCI\7_ReponsesHarmoniques\Cours\png\sinus_om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512" y="1498067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Enseignements\GitHub\CI_02_EtudeSLCI\7_ReponsesHarmoniques\Cours\png\sinus_om0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39823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Enseignements\GitHub\CI_02_EtudeSLCI\7_ReponsesHarmoniques\Cours\png\sinus_o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512" y="139823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Enseignements\GitHub\CI_02_EtudeSLCI\7_ReponsesHarmoniques\Cours\png\sinus_om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498068"/>
              <a:ext cx="1800000" cy="135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Ellipse 11"/>
          <p:cNvSpPr/>
          <p:nvPr/>
        </p:nvSpPr>
        <p:spPr>
          <a:xfrm>
            <a:off x="3945368" y="1520191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331367" y="1522046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331367" y="2777514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4752856" y="3211314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4752856" y="157479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5173184" y="1795910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5173184" y="3627861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945368" y="2700492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115616" y="2348880"/>
            <a:ext cx="72008" cy="7200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15816" y="2348880"/>
            <a:ext cx="72008" cy="720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1115616" y="3717032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938750" y="3707112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39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176</Words>
  <Application>Microsoft Office PowerPoint</Application>
  <PresentationFormat>Affichage à l'écran (4:3)</PresentationFormat>
  <Paragraphs>19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5</cp:revision>
  <dcterms:created xsi:type="dcterms:W3CDTF">2014-02-01T21:55:40Z</dcterms:created>
  <dcterms:modified xsi:type="dcterms:W3CDTF">2014-02-02T13:58:19Z</dcterms:modified>
</cp:coreProperties>
</file>