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-72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CI_03_EtudeCinematique\04_ChainesFermees\TD_01_LoisES\images\prot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1881122" cy="265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55776" y="113026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Moteur</a:t>
            </a:r>
            <a:endParaRPr lang="fr-FR" sz="1200" dirty="0"/>
          </a:p>
        </p:txBody>
      </p:sp>
      <p:cxnSp>
        <p:nvCxnSpPr>
          <p:cNvPr id="6" name="Connecteur droit avec flèche 5"/>
          <p:cNvCxnSpPr>
            <a:stCxn id="4" idx="1"/>
          </p:cNvCxnSpPr>
          <p:nvPr/>
        </p:nvCxnSpPr>
        <p:spPr>
          <a:xfrm flipH="1">
            <a:off x="2123728" y="1268761"/>
            <a:ext cx="43204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555776" y="171184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Poulies – courroie</a:t>
            </a:r>
            <a:endParaRPr lang="fr-FR" sz="1200" dirty="0"/>
          </a:p>
        </p:txBody>
      </p:sp>
      <p:cxnSp>
        <p:nvCxnSpPr>
          <p:cNvPr id="9" name="Connecteur droit avec flèche 8"/>
          <p:cNvCxnSpPr>
            <a:stCxn id="8" idx="1"/>
          </p:cNvCxnSpPr>
          <p:nvPr/>
        </p:nvCxnSpPr>
        <p:spPr>
          <a:xfrm flipH="1">
            <a:off x="1835696" y="1850341"/>
            <a:ext cx="720080" cy="1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555776" y="264794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Prothèse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11" idx="1"/>
          </p:cNvCxnSpPr>
          <p:nvPr/>
        </p:nvCxnSpPr>
        <p:spPr>
          <a:xfrm flipH="1">
            <a:off x="2464798" y="2786445"/>
            <a:ext cx="90978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464797" y="2786444"/>
            <a:ext cx="1" cy="354524"/>
          </a:xfrm>
          <a:prstGeom prst="straightConnector1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45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</cp:revision>
  <dcterms:created xsi:type="dcterms:W3CDTF">2014-05-28T12:35:00Z</dcterms:created>
  <dcterms:modified xsi:type="dcterms:W3CDTF">2014-05-28T14:15:26Z</dcterms:modified>
</cp:coreProperties>
</file>