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52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21/01/2014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\CI_03_EtudeCinematique\07_Torseurs\TD_02_ChevilleNAO\images\cheville_s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1357298"/>
            <a:ext cx="1152884" cy="114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F:\Github\CI_03_EtudeCinematique\07_Torseurs\TD_02_ChevilleNAO\images\NA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142984"/>
            <a:ext cx="938236" cy="1608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714480" y="2285992"/>
            <a:ext cx="428628" cy="500066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143108" y="1928802"/>
            <a:ext cx="1071570" cy="35719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85984" y="1928802"/>
            <a:ext cx="928694" cy="1214446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2143108" y="2786058"/>
            <a:ext cx="1071570" cy="35719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714480" y="1928802"/>
            <a:ext cx="571504" cy="35719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714480" y="2786058"/>
            <a:ext cx="571504" cy="35719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2071678"/>
            <a:ext cx="826687" cy="936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XP</cp:lastModifiedBy>
  <cp:revision>2</cp:revision>
  <dcterms:modified xsi:type="dcterms:W3CDTF">2014-01-21T14:22:01Z</dcterms:modified>
</cp:coreProperties>
</file>