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9" r:id="rId4"/>
    <p:sldId id="262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1950" y="18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 rot="10800000">
            <a:off x="1785918" y="3214686"/>
            <a:ext cx="642942" cy="12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1017959" y="1964521"/>
            <a:ext cx="2178859" cy="3929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Échantillon préalablement chauffé.</a:t>
            </a:r>
            <a:endParaRPr lang="fr-FR" sz="1000" dirty="0"/>
          </a:p>
        </p:txBody>
      </p:sp>
      <p:sp>
        <p:nvSpPr>
          <p:cNvPr id="5" name="Virage 4"/>
          <p:cNvSpPr/>
          <p:nvPr/>
        </p:nvSpPr>
        <p:spPr>
          <a:xfrm rot="5400000" flipH="1">
            <a:off x="1643042" y="3429000"/>
            <a:ext cx="571504" cy="571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7224" y="3786190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Jet d’eau</a:t>
            </a:r>
            <a:endParaRPr lang="fr-FR" sz="1200" dirty="0"/>
          </a:p>
        </p:txBody>
      </p:sp>
      <p:cxnSp>
        <p:nvCxnSpPr>
          <p:cNvPr id="14" name="Connecteur droit 13"/>
          <p:cNvCxnSpPr/>
          <p:nvPr/>
        </p:nvCxnSpPr>
        <p:spPr>
          <a:xfrm rot="10800000" flipV="1">
            <a:off x="2428860" y="3000372"/>
            <a:ext cx="500066" cy="2143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10800000" flipH="1" flipV="1">
            <a:off x="1285852" y="3000372"/>
            <a:ext cx="500066" cy="2143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29058" y="1714488"/>
            <a:ext cx="2178859" cy="3929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Échantillon préalablement chauffé.</a:t>
            </a:r>
            <a:endParaRPr lang="fr-FR" sz="1000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5400000">
            <a:off x="3822695" y="1535099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>
            <a:off x="3965571" y="1535099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>
            <a:off x="4108447" y="1535099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>
            <a:off x="4251323" y="1535099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929058" y="1000108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Essais successifs de dureté</a:t>
            </a:r>
            <a:endParaRPr lang="fr-FR" sz="1200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29058" y="2357430"/>
            <a:ext cx="428628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29058" y="20716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</a:t>
            </a:r>
            <a:endParaRPr lang="fr-FR" sz="1200" dirty="0"/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3428198" y="3429000"/>
            <a:ext cx="1000926" cy="79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929058" y="3929066"/>
            <a:ext cx="214314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786446" y="364331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929058" y="278605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HRc</a:t>
            </a:r>
            <a:endParaRPr lang="fr-FR" sz="1200" dirty="0"/>
          </a:p>
        </p:txBody>
      </p:sp>
      <p:sp>
        <p:nvSpPr>
          <p:cNvPr id="38" name="Forme libre 37"/>
          <p:cNvSpPr/>
          <p:nvPr/>
        </p:nvSpPr>
        <p:spPr>
          <a:xfrm>
            <a:off x="4000500" y="3109913"/>
            <a:ext cx="1714500" cy="733425"/>
          </a:xfrm>
          <a:custGeom>
            <a:avLst/>
            <a:gdLst>
              <a:gd name="connsiteX0" fmla="*/ 0 w 1714500"/>
              <a:gd name="connsiteY0" fmla="*/ 0 h 733425"/>
              <a:gd name="connsiteX1" fmla="*/ 1714500 w 1714500"/>
              <a:gd name="connsiteY1" fmla="*/ 733425 h 733425"/>
              <a:gd name="connsiteX0" fmla="*/ 0 w 1714500"/>
              <a:gd name="connsiteY0" fmla="*/ 0 h 733425"/>
              <a:gd name="connsiteX1" fmla="*/ 1714500 w 1714500"/>
              <a:gd name="connsiteY1" fmla="*/ 733425 h 733425"/>
              <a:gd name="connsiteX0" fmla="*/ 0 w 1714500"/>
              <a:gd name="connsiteY0" fmla="*/ 0 h 733425"/>
              <a:gd name="connsiteX1" fmla="*/ 1714500 w 1714500"/>
              <a:gd name="connsiteY1" fmla="*/ 733425 h 733425"/>
              <a:gd name="connsiteX0" fmla="*/ 0 w 1714500"/>
              <a:gd name="connsiteY0" fmla="*/ 0 h 733425"/>
              <a:gd name="connsiteX1" fmla="*/ 1714500 w 1714500"/>
              <a:gd name="connsiteY1" fmla="*/ 733425 h 733425"/>
              <a:gd name="connsiteX0" fmla="*/ 0 w 1714500"/>
              <a:gd name="connsiteY0" fmla="*/ 0 h 733425"/>
              <a:gd name="connsiteX1" fmla="*/ 1714500 w 1714500"/>
              <a:gd name="connsiteY1" fmla="*/ 733425 h 733425"/>
              <a:gd name="connsiteX0" fmla="*/ 0 w 1714500"/>
              <a:gd name="connsiteY0" fmla="*/ 0 h 733425"/>
              <a:gd name="connsiteX1" fmla="*/ 1714500 w 1714500"/>
              <a:gd name="connsiteY1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733425">
                <a:moveTo>
                  <a:pt x="0" y="0"/>
                </a:moveTo>
                <a:cubicBezTo>
                  <a:pt x="609601" y="177806"/>
                  <a:pt x="1095369" y="703259"/>
                  <a:pt x="1714500" y="7334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27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42336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2160240" cy="209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2915816" y="2574190"/>
            <a:ext cx="0" cy="79208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267744" y="2636912"/>
            <a:ext cx="144016" cy="333322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43708" y="31409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Appui plan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43608" y="276118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Centrage court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1" y="548681"/>
            <a:ext cx="288738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2" y="2386898"/>
            <a:ext cx="2887380" cy="169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2915816" y="1268760"/>
            <a:ext cx="864096" cy="78109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817688" y="189596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Cylindre long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9730" y="4171692"/>
            <a:ext cx="143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 ponctuel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2049858"/>
            <a:ext cx="864096" cy="94709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3707904" y="3501008"/>
            <a:ext cx="576064" cy="67068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181</Words>
  <Application>Microsoft Office PowerPoint</Application>
  <PresentationFormat>Affichage à l'écran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JIPE</cp:lastModifiedBy>
  <cp:revision>16</cp:revision>
  <dcterms:created xsi:type="dcterms:W3CDTF">2012-04-14T13:15:19Z</dcterms:created>
  <dcterms:modified xsi:type="dcterms:W3CDTF">2012-12-11T12:30:41Z</dcterms:modified>
</cp:coreProperties>
</file>