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6" r:id="rId3"/>
    <p:sldId id="275" r:id="rId4"/>
    <p:sldId id="277" r:id="rId5"/>
    <p:sldId id="278" r:id="rId6"/>
    <p:sldId id="272" r:id="rId7"/>
    <p:sldId id="279" r:id="rId8"/>
    <p:sldId id="280" r:id="rId9"/>
    <p:sldId id="273" r:id="rId10"/>
    <p:sldId id="281" r:id="rId11"/>
    <p:sldId id="274" r:id="rId12"/>
    <p:sldId id="270" r:id="rId13"/>
    <p:sldId id="283" r:id="rId14"/>
    <p:sldId id="284" r:id="rId15"/>
    <p:sldId id="282" r:id="rId16"/>
    <p:sldId id="285" r:id="rId17"/>
    <p:sldId id="286" r:id="rId18"/>
    <p:sldId id="287" r:id="rId19"/>
    <p:sldId id="288" r:id="rId20"/>
    <p:sldId id="289" r:id="rId21"/>
    <p:sldId id="290" r:id="rId22"/>
    <p:sldId id="293" r:id="rId23"/>
    <p:sldId id="292" r:id="rId24"/>
    <p:sldId id="291" r:id="rId25"/>
    <p:sldId id="294" r:id="rId26"/>
    <p:sldId id="263" r:id="rId27"/>
    <p:sldId id="269" r:id="rId28"/>
    <p:sldId id="262" r:id="rId2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17" autoAdjust="0"/>
    <p:restoredTop sz="94394" autoAdjust="0"/>
  </p:normalViewPr>
  <p:slideViewPr>
    <p:cSldViewPr>
      <p:cViewPr>
        <p:scale>
          <a:sx n="125" d="100"/>
          <a:sy n="125" d="100"/>
        </p:scale>
        <p:origin x="-78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08/01/2013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08/01/2013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08/01/2013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08/01/2013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08/01/2013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08/01/2013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08/01/2013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2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38.png"/><Relationship Id="rId21" Type="http://schemas.openxmlformats.org/officeDocument/2006/relationships/image" Target="../media/image48.png"/><Relationship Id="rId34" Type="http://schemas.openxmlformats.org/officeDocument/2006/relationships/image" Target="../media/image61.png"/><Relationship Id="rId7" Type="http://schemas.openxmlformats.org/officeDocument/2006/relationships/image" Target="../media/image27.png"/><Relationship Id="rId12" Type="http://schemas.openxmlformats.org/officeDocument/2006/relationships/image" Target="../media/image4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33" Type="http://schemas.openxmlformats.org/officeDocument/2006/relationships/image" Target="../media/image60.png"/><Relationship Id="rId2" Type="http://schemas.openxmlformats.org/officeDocument/2006/relationships/image" Target="../media/image37.png"/><Relationship Id="rId16" Type="http://schemas.openxmlformats.org/officeDocument/2006/relationships/image" Target="../media/image24.png"/><Relationship Id="rId20" Type="http://schemas.openxmlformats.org/officeDocument/2006/relationships/image" Target="../media/image47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41.png"/><Relationship Id="rId24" Type="http://schemas.openxmlformats.org/officeDocument/2006/relationships/image" Target="../media/image51.png"/><Relationship Id="rId32" Type="http://schemas.openxmlformats.org/officeDocument/2006/relationships/image" Target="../media/image59.png"/><Relationship Id="rId5" Type="http://schemas.openxmlformats.org/officeDocument/2006/relationships/image" Target="../media/image34.png"/><Relationship Id="rId15" Type="http://schemas.openxmlformats.org/officeDocument/2006/relationships/image" Target="../media/image23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10" Type="http://schemas.openxmlformats.org/officeDocument/2006/relationships/image" Target="../media/image40.png"/><Relationship Id="rId19" Type="http://schemas.openxmlformats.org/officeDocument/2006/relationships/image" Target="../media/image46.png"/><Relationship Id="rId31" Type="http://schemas.openxmlformats.org/officeDocument/2006/relationships/image" Target="../media/image58.png"/><Relationship Id="rId4" Type="http://schemas.openxmlformats.org/officeDocument/2006/relationships/image" Target="../media/image39.png"/><Relationship Id="rId9" Type="http://schemas.openxmlformats.org/officeDocument/2006/relationships/image" Target="../media/image16.png"/><Relationship Id="rId14" Type="http://schemas.openxmlformats.org/officeDocument/2006/relationships/image" Target="../media/image43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Relationship Id="rId30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ZoneTexte 45"/>
          <p:cNvSpPr txBox="1"/>
          <p:nvPr/>
        </p:nvSpPr>
        <p:spPr>
          <a:xfrm rot="10800000" flipV="1">
            <a:off x="5214942" y="928670"/>
            <a:ext cx="113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rgbClr val="FF0000"/>
                </a:solidFill>
              </a:rPr>
              <a:t>d</a:t>
            </a:r>
            <a:r>
              <a:rPr lang="fr-FR" sz="1200" i="1" baseline="-25000" dirty="0" smtClean="0">
                <a:solidFill>
                  <a:srgbClr val="FF0000"/>
                </a:solidFill>
              </a:rPr>
              <a:t>3</a:t>
            </a:r>
            <a:endParaRPr lang="fr-FR" sz="1200" i="1" baseline="-25000" dirty="0">
              <a:solidFill>
                <a:srgbClr val="FF000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rot="5400000" flipH="1" flipV="1">
            <a:off x="64370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1000100" y="128586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000100" y="200024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rot="5400000" flipH="1" flipV="1">
            <a:off x="207246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857224" y="1643050"/>
            <a:ext cx="1714512" cy="1657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428860" y="128586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428860" y="200024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rot="5400000" flipH="1" flipV="1">
            <a:off x="2643174" y="1643050"/>
            <a:ext cx="714380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 rot="16200000">
            <a:off x="2283795" y="1502362"/>
            <a:ext cx="113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rgbClr val="FF0000"/>
                </a:solidFill>
              </a:rPr>
              <a:t>ØD</a:t>
            </a:r>
            <a:r>
              <a:rPr lang="fr-FR" sz="1200" baseline="30000" dirty="0" err="1" smtClean="0">
                <a:solidFill>
                  <a:srgbClr val="FF0000"/>
                </a:solidFill>
              </a:rPr>
              <a:t>±t</a:t>
            </a:r>
            <a:endParaRPr lang="fr-FR" sz="1200" dirty="0">
              <a:solidFill>
                <a:srgbClr val="FF0000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 rot="5400000" flipH="1" flipV="1">
            <a:off x="643704" y="378539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000100" y="342900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000100" y="414338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rot="5400000" flipH="1" flipV="1">
            <a:off x="2072464" y="378539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2428860" y="342900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2428860" y="414338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rot="5400000" flipH="1" flipV="1">
            <a:off x="2643174" y="3786190"/>
            <a:ext cx="714380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 rot="16200000">
            <a:off x="2283795" y="3645502"/>
            <a:ext cx="113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rgbClr val="FF0000"/>
                </a:solidFill>
              </a:rPr>
              <a:t>L</a:t>
            </a:r>
            <a:r>
              <a:rPr lang="fr-FR" sz="1200" baseline="30000" dirty="0" err="1" smtClean="0">
                <a:solidFill>
                  <a:srgbClr val="FF0000"/>
                </a:solidFill>
              </a:rPr>
              <a:t>±t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29" name="Forme libre 28"/>
          <p:cNvSpPr/>
          <p:nvPr/>
        </p:nvSpPr>
        <p:spPr>
          <a:xfrm>
            <a:off x="4562029" y="1205720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>
            <a:off x="4572000" y="1928802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orme libre 32"/>
          <p:cNvSpPr/>
          <p:nvPr/>
        </p:nvSpPr>
        <p:spPr>
          <a:xfrm>
            <a:off x="4572000" y="1571612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12700">
            <a:solidFill>
              <a:srgbClr val="0070C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/>
          <p:cNvCxnSpPr>
            <a:stCxn id="30" idx="4"/>
          </p:cNvCxnSpPr>
          <p:nvPr/>
        </p:nvCxnSpPr>
        <p:spPr>
          <a:xfrm flipH="1" flipV="1">
            <a:off x="4859340" y="1285860"/>
            <a:ext cx="84581" cy="704047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30" idx="8"/>
            <a:endCxn id="29" idx="10"/>
          </p:cNvCxnSpPr>
          <p:nvPr/>
        </p:nvCxnSpPr>
        <p:spPr>
          <a:xfrm flipV="1">
            <a:off x="5363021" y="1285875"/>
            <a:ext cx="94804" cy="694507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30" idx="14"/>
            <a:endCxn id="29" idx="14"/>
          </p:cNvCxnSpPr>
          <p:nvPr/>
        </p:nvCxnSpPr>
        <p:spPr>
          <a:xfrm flipH="1" flipV="1">
            <a:off x="5819775" y="1228725"/>
            <a:ext cx="9971" cy="723082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 rot="10800000" flipV="1">
            <a:off x="4286248" y="1008861"/>
            <a:ext cx="113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rgbClr val="FF0000"/>
                </a:solidFill>
              </a:rPr>
              <a:t>d</a:t>
            </a:r>
            <a:r>
              <a:rPr lang="fr-FR" sz="1200" i="1" baseline="-25000" dirty="0" smtClean="0">
                <a:solidFill>
                  <a:srgbClr val="FF0000"/>
                </a:solidFill>
              </a:rPr>
              <a:t>1</a:t>
            </a:r>
            <a:endParaRPr lang="fr-FR" sz="1200" i="1" baseline="-25000" dirty="0">
              <a:solidFill>
                <a:srgbClr val="FF0000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 rot="10800000" flipV="1">
            <a:off x="4929190" y="1000108"/>
            <a:ext cx="113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rgbClr val="FF0000"/>
                </a:solidFill>
              </a:rPr>
              <a:t>d</a:t>
            </a:r>
            <a:r>
              <a:rPr lang="fr-FR" sz="1200" i="1" baseline="-25000" dirty="0" smtClean="0">
                <a:solidFill>
                  <a:srgbClr val="FF0000"/>
                </a:solidFill>
              </a:rPr>
              <a:t>2</a:t>
            </a:r>
            <a:endParaRPr lang="fr-FR" sz="1200" i="1" baseline="-25000" dirty="0">
              <a:solidFill>
                <a:srgbClr val="FF0000"/>
              </a:solidFill>
            </a:endParaRPr>
          </a:p>
        </p:txBody>
      </p:sp>
      <p:sp>
        <p:nvSpPr>
          <p:cNvPr id="47" name="Forme libre 46"/>
          <p:cNvSpPr/>
          <p:nvPr/>
        </p:nvSpPr>
        <p:spPr>
          <a:xfrm>
            <a:off x="5062930" y="2210178"/>
            <a:ext cx="723900" cy="752475"/>
          </a:xfrm>
          <a:custGeom>
            <a:avLst/>
            <a:gdLst>
              <a:gd name="connsiteX0" fmla="*/ 400050 w 723900"/>
              <a:gd name="connsiteY0" fmla="*/ 19050 h 752475"/>
              <a:gd name="connsiteX1" fmla="*/ 200025 w 723900"/>
              <a:gd name="connsiteY1" fmla="*/ 38100 h 752475"/>
              <a:gd name="connsiteX2" fmla="*/ 171450 w 723900"/>
              <a:gd name="connsiteY2" fmla="*/ 47625 h 752475"/>
              <a:gd name="connsiteX3" fmla="*/ 104775 w 723900"/>
              <a:gd name="connsiteY3" fmla="*/ 123825 h 752475"/>
              <a:gd name="connsiteX4" fmla="*/ 57150 w 723900"/>
              <a:gd name="connsiteY4" fmla="*/ 171450 h 752475"/>
              <a:gd name="connsiteX5" fmla="*/ 19050 w 723900"/>
              <a:gd name="connsiteY5" fmla="*/ 257175 h 752475"/>
              <a:gd name="connsiteX6" fmla="*/ 9525 w 723900"/>
              <a:gd name="connsiteY6" fmla="*/ 285750 h 752475"/>
              <a:gd name="connsiteX7" fmla="*/ 0 w 723900"/>
              <a:gd name="connsiteY7" fmla="*/ 314325 h 752475"/>
              <a:gd name="connsiteX8" fmla="*/ 9525 w 723900"/>
              <a:gd name="connsiteY8" fmla="*/ 523875 h 752475"/>
              <a:gd name="connsiteX9" fmla="*/ 19050 w 723900"/>
              <a:gd name="connsiteY9" fmla="*/ 552450 h 752475"/>
              <a:gd name="connsiteX10" fmla="*/ 47625 w 723900"/>
              <a:gd name="connsiteY10" fmla="*/ 571500 h 752475"/>
              <a:gd name="connsiteX11" fmla="*/ 104775 w 723900"/>
              <a:gd name="connsiteY11" fmla="*/ 590550 h 752475"/>
              <a:gd name="connsiteX12" fmla="*/ 171450 w 723900"/>
              <a:gd name="connsiteY12" fmla="*/ 676275 h 752475"/>
              <a:gd name="connsiteX13" fmla="*/ 228600 w 723900"/>
              <a:gd name="connsiteY13" fmla="*/ 695325 h 752475"/>
              <a:gd name="connsiteX14" fmla="*/ 257175 w 723900"/>
              <a:gd name="connsiteY14" fmla="*/ 714375 h 752475"/>
              <a:gd name="connsiteX15" fmla="*/ 323850 w 723900"/>
              <a:gd name="connsiteY15" fmla="*/ 733425 h 752475"/>
              <a:gd name="connsiteX16" fmla="*/ 352425 w 723900"/>
              <a:gd name="connsiteY16" fmla="*/ 752475 h 752475"/>
              <a:gd name="connsiteX17" fmla="*/ 476250 w 723900"/>
              <a:gd name="connsiteY17" fmla="*/ 742950 h 752475"/>
              <a:gd name="connsiteX18" fmla="*/ 504825 w 723900"/>
              <a:gd name="connsiteY18" fmla="*/ 723900 h 752475"/>
              <a:gd name="connsiteX19" fmla="*/ 657225 w 723900"/>
              <a:gd name="connsiteY19" fmla="*/ 714375 h 752475"/>
              <a:gd name="connsiteX20" fmla="*/ 685800 w 723900"/>
              <a:gd name="connsiteY20" fmla="*/ 695325 h 752475"/>
              <a:gd name="connsiteX21" fmla="*/ 704850 w 723900"/>
              <a:gd name="connsiteY21" fmla="*/ 638175 h 752475"/>
              <a:gd name="connsiteX22" fmla="*/ 723900 w 723900"/>
              <a:gd name="connsiteY22" fmla="*/ 571500 h 752475"/>
              <a:gd name="connsiteX23" fmla="*/ 714375 w 723900"/>
              <a:gd name="connsiteY23" fmla="*/ 276225 h 752475"/>
              <a:gd name="connsiteX24" fmla="*/ 695325 w 723900"/>
              <a:gd name="connsiteY24" fmla="*/ 200025 h 752475"/>
              <a:gd name="connsiteX25" fmla="*/ 685800 w 723900"/>
              <a:gd name="connsiteY25" fmla="*/ 171450 h 752475"/>
              <a:gd name="connsiteX26" fmla="*/ 666750 w 723900"/>
              <a:gd name="connsiteY26" fmla="*/ 142875 h 752475"/>
              <a:gd name="connsiteX27" fmla="*/ 638175 w 723900"/>
              <a:gd name="connsiteY27" fmla="*/ 133350 h 752475"/>
              <a:gd name="connsiteX28" fmla="*/ 619125 w 723900"/>
              <a:gd name="connsiteY28" fmla="*/ 104775 h 752475"/>
              <a:gd name="connsiteX29" fmla="*/ 552450 w 723900"/>
              <a:gd name="connsiteY29" fmla="*/ 57150 h 752475"/>
              <a:gd name="connsiteX30" fmla="*/ 514350 w 723900"/>
              <a:gd name="connsiteY30" fmla="*/ 28575 h 752475"/>
              <a:gd name="connsiteX31" fmla="*/ 476250 w 723900"/>
              <a:gd name="connsiteY31" fmla="*/ 19050 h 752475"/>
              <a:gd name="connsiteX32" fmla="*/ 419100 w 723900"/>
              <a:gd name="connsiteY32" fmla="*/ 0 h 752475"/>
              <a:gd name="connsiteX33" fmla="*/ 400050 w 723900"/>
              <a:gd name="connsiteY33" fmla="*/ 1905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23900" h="752475">
                <a:moveTo>
                  <a:pt x="400050" y="19050"/>
                </a:moveTo>
                <a:cubicBezTo>
                  <a:pt x="363538" y="25400"/>
                  <a:pt x="271551" y="20218"/>
                  <a:pt x="200025" y="38100"/>
                </a:cubicBezTo>
                <a:cubicBezTo>
                  <a:pt x="190285" y="40535"/>
                  <a:pt x="180975" y="44450"/>
                  <a:pt x="171450" y="47625"/>
                </a:cubicBezTo>
                <a:cubicBezTo>
                  <a:pt x="127000" y="114300"/>
                  <a:pt x="152400" y="92075"/>
                  <a:pt x="104775" y="123825"/>
                </a:cubicBezTo>
                <a:cubicBezTo>
                  <a:pt x="53975" y="200025"/>
                  <a:pt x="120650" y="107950"/>
                  <a:pt x="57150" y="171450"/>
                </a:cubicBezTo>
                <a:cubicBezTo>
                  <a:pt x="34509" y="194091"/>
                  <a:pt x="28481" y="228881"/>
                  <a:pt x="19050" y="257175"/>
                </a:cubicBezTo>
                <a:lnTo>
                  <a:pt x="9525" y="285750"/>
                </a:lnTo>
                <a:lnTo>
                  <a:pt x="0" y="314325"/>
                </a:lnTo>
                <a:cubicBezTo>
                  <a:pt x="3175" y="384175"/>
                  <a:pt x="3949" y="454176"/>
                  <a:pt x="9525" y="523875"/>
                </a:cubicBezTo>
                <a:cubicBezTo>
                  <a:pt x="10326" y="533883"/>
                  <a:pt x="12778" y="544610"/>
                  <a:pt x="19050" y="552450"/>
                </a:cubicBezTo>
                <a:cubicBezTo>
                  <a:pt x="26201" y="561389"/>
                  <a:pt x="37164" y="566851"/>
                  <a:pt x="47625" y="571500"/>
                </a:cubicBezTo>
                <a:cubicBezTo>
                  <a:pt x="65975" y="579655"/>
                  <a:pt x="104775" y="590550"/>
                  <a:pt x="104775" y="590550"/>
                </a:cubicBezTo>
                <a:cubicBezTo>
                  <a:pt x="114542" y="605201"/>
                  <a:pt x="147751" y="663109"/>
                  <a:pt x="171450" y="676275"/>
                </a:cubicBezTo>
                <a:cubicBezTo>
                  <a:pt x="189003" y="686027"/>
                  <a:pt x="211892" y="684186"/>
                  <a:pt x="228600" y="695325"/>
                </a:cubicBezTo>
                <a:cubicBezTo>
                  <a:pt x="238125" y="701675"/>
                  <a:pt x="246653" y="709866"/>
                  <a:pt x="257175" y="714375"/>
                </a:cubicBezTo>
                <a:cubicBezTo>
                  <a:pt x="299901" y="732686"/>
                  <a:pt x="286779" y="714889"/>
                  <a:pt x="323850" y="733425"/>
                </a:cubicBezTo>
                <a:cubicBezTo>
                  <a:pt x="334089" y="738545"/>
                  <a:pt x="342900" y="746125"/>
                  <a:pt x="352425" y="752475"/>
                </a:cubicBezTo>
                <a:cubicBezTo>
                  <a:pt x="393700" y="749300"/>
                  <a:pt x="435562" y="750579"/>
                  <a:pt x="476250" y="742950"/>
                </a:cubicBezTo>
                <a:cubicBezTo>
                  <a:pt x="487502" y="740840"/>
                  <a:pt x="493517" y="725685"/>
                  <a:pt x="504825" y="723900"/>
                </a:cubicBezTo>
                <a:cubicBezTo>
                  <a:pt x="555101" y="715962"/>
                  <a:pt x="606425" y="717550"/>
                  <a:pt x="657225" y="714375"/>
                </a:cubicBezTo>
                <a:cubicBezTo>
                  <a:pt x="666750" y="708025"/>
                  <a:pt x="679733" y="705033"/>
                  <a:pt x="685800" y="695325"/>
                </a:cubicBezTo>
                <a:cubicBezTo>
                  <a:pt x="696443" y="678297"/>
                  <a:pt x="698500" y="657225"/>
                  <a:pt x="704850" y="638175"/>
                </a:cubicBezTo>
                <a:cubicBezTo>
                  <a:pt x="718515" y="597181"/>
                  <a:pt x="711940" y="619340"/>
                  <a:pt x="723900" y="571500"/>
                </a:cubicBezTo>
                <a:cubicBezTo>
                  <a:pt x="720725" y="473075"/>
                  <a:pt x="721928" y="374411"/>
                  <a:pt x="714375" y="276225"/>
                </a:cubicBezTo>
                <a:cubicBezTo>
                  <a:pt x="712367" y="250120"/>
                  <a:pt x="703604" y="224863"/>
                  <a:pt x="695325" y="200025"/>
                </a:cubicBezTo>
                <a:cubicBezTo>
                  <a:pt x="692150" y="190500"/>
                  <a:pt x="690290" y="180430"/>
                  <a:pt x="685800" y="171450"/>
                </a:cubicBezTo>
                <a:cubicBezTo>
                  <a:pt x="680680" y="161211"/>
                  <a:pt x="675689" y="150026"/>
                  <a:pt x="666750" y="142875"/>
                </a:cubicBezTo>
                <a:cubicBezTo>
                  <a:pt x="658910" y="136603"/>
                  <a:pt x="647700" y="136525"/>
                  <a:pt x="638175" y="133350"/>
                </a:cubicBezTo>
                <a:cubicBezTo>
                  <a:pt x="631825" y="123825"/>
                  <a:pt x="627220" y="112870"/>
                  <a:pt x="619125" y="104775"/>
                </a:cubicBezTo>
                <a:cubicBezTo>
                  <a:pt x="603560" y="89210"/>
                  <a:pt x="571379" y="70671"/>
                  <a:pt x="552450" y="57150"/>
                </a:cubicBezTo>
                <a:cubicBezTo>
                  <a:pt x="539532" y="47923"/>
                  <a:pt x="528549" y="35675"/>
                  <a:pt x="514350" y="28575"/>
                </a:cubicBezTo>
                <a:cubicBezTo>
                  <a:pt x="502641" y="22721"/>
                  <a:pt x="488789" y="22812"/>
                  <a:pt x="476250" y="19050"/>
                </a:cubicBezTo>
                <a:cubicBezTo>
                  <a:pt x="457016" y="13280"/>
                  <a:pt x="419100" y="0"/>
                  <a:pt x="419100" y="0"/>
                </a:cubicBezTo>
                <a:cubicBezTo>
                  <a:pt x="381489" y="12537"/>
                  <a:pt x="436562" y="12700"/>
                  <a:pt x="400050" y="19050"/>
                </a:cubicBez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>
            <a:stCxn id="47" idx="12"/>
            <a:endCxn id="47" idx="29"/>
          </p:cNvCxnSpPr>
          <p:nvPr/>
        </p:nvCxnSpPr>
        <p:spPr>
          <a:xfrm flipV="1">
            <a:off x="5234380" y="2267328"/>
            <a:ext cx="381000" cy="619125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 rot="10800000" flipV="1">
            <a:off x="4982388" y="2238739"/>
            <a:ext cx="804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rgbClr val="FF0000"/>
                </a:solidFill>
              </a:rPr>
              <a:t>d</a:t>
            </a:r>
            <a:r>
              <a:rPr lang="fr-FR" sz="1200" i="1" baseline="-25000" dirty="0" smtClean="0">
                <a:solidFill>
                  <a:srgbClr val="FF0000"/>
                </a:solidFill>
              </a:rPr>
              <a:t>4</a:t>
            </a:r>
            <a:endParaRPr lang="fr-FR" sz="1200" i="1" baseline="-25000" dirty="0">
              <a:solidFill>
                <a:srgbClr val="FF0000"/>
              </a:solidFill>
            </a:endParaRPr>
          </a:p>
        </p:txBody>
      </p:sp>
      <p:sp>
        <p:nvSpPr>
          <p:cNvPr id="52" name="Forme libre 51"/>
          <p:cNvSpPr/>
          <p:nvPr/>
        </p:nvSpPr>
        <p:spPr>
          <a:xfrm>
            <a:off x="4500562" y="3571876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orme libre 52"/>
          <p:cNvSpPr/>
          <p:nvPr/>
        </p:nvSpPr>
        <p:spPr>
          <a:xfrm>
            <a:off x="4929190" y="3143248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Forme libre 54"/>
          <p:cNvSpPr/>
          <p:nvPr/>
        </p:nvSpPr>
        <p:spPr>
          <a:xfrm>
            <a:off x="4500562" y="3214686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orme libre 56"/>
          <p:cNvSpPr/>
          <p:nvPr/>
        </p:nvSpPr>
        <p:spPr>
          <a:xfrm>
            <a:off x="5857884" y="3214686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 57"/>
          <p:cNvSpPr/>
          <p:nvPr/>
        </p:nvSpPr>
        <p:spPr>
          <a:xfrm>
            <a:off x="4572000" y="4071942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orme libre 58"/>
          <p:cNvSpPr/>
          <p:nvPr/>
        </p:nvSpPr>
        <p:spPr>
          <a:xfrm>
            <a:off x="5000628" y="3643314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Forme libre 59"/>
          <p:cNvSpPr/>
          <p:nvPr/>
        </p:nvSpPr>
        <p:spPr>
          <a:xfrm>
            <a:off x="4572000" y="3714752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orme libre 60"/>
          <p:cNvSpPr/>
          <p:nvPr/>
        </p:nvSpPr>
        <p:spPr>
          <a:xfrm>
            <a:off x="5929322" y="3714752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61"/>
          <p:cNvCxnSpPr/>
          <p:nvPr/>
        </p:nvCxnSpPr>
        <p:spPr>
          <a:xfrm rot="16200000" flipV="1">
            <a:off x="4643438" y="3714752"/>
            <a:ext cx="500066" cy="7143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 rot="10800000" flipV="1">
            <a:off x="4429124" y="3643314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rgbClr val="FF0000"/>
                </a:solidFill>
              </a:rPr>
              <a:t>d</a:t>
            </a:r>
            <a:r>
              <a:rPr lang="fr-FR" sz="1200" i="1" baseline="-25000" dirty="0" smtClean="0">
                <a:solidFill>
                  <a:srgbClr val="FF0000"/>
                </a:solidFill>
              </a:rPr>
              <a:t>1</a:t>
            </a:r>
            <a:endParaRPr lang="fr-FR" sz="1200" i="1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rot="5400000" flipH="1" flipV="1">
            <a:off x="64370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1000100" y="128586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000100" y="200024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rot="5400000" flipH="1" flipV="1">
            <a:off x="207246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428860" y="1285860"/>
            <a:ext cx="321471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428860" y="2000240"/>
            <a:ext cx="582619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H="1">
            <a:off x="2627784" y="812192"/>
            <a:ext cx="1588" cy="468911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34" idx="3"/>
          </p:cNvCxnSpPr>
          <p:nvPr/>
        </p:nvCxnSpPr>
        <p:spPr>
          <a:xfrm flipV="1">
            <a:off x="2259194" y="812192"/>
            <a:ext cx="368590" cy="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187624" y="637367"/>
            <a:ext cx="714380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1473376" y="637367"/>
            <a:ext cx="785818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1473376" y="646120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t</a:t>
            </a:r>
            <a:endParaRPr lang="fr-FR" sz="1600" dirty="0">
              <a:solidFill>
                <a:srgbClr val="FF0000"/>
              </a:solidFill>
            </a:endParaRPr>
          </a:p>
        </p:txBody>
      </p:sp>
      <p:cxnSp>
        <p:nvCxnSpPr>
          <p:cNvPr id="29" name="Connecteur droit avec flèche 28"/>
          <p:cNvCxnSpPr/>
          <p:nvPr/>
        </p:nvCxnSpPr>
        <p:spPr>
          <a:xfrm rot="5400000" flipH="1" flipV="1">
            <a:off x="2833678" y="1955401"/>
            <a:ext cx="71438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2725727" y="1347384"/>
            <a:ext cx="28575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70C0"/>
                </a:solidFill>
              </a:rPr>
              <a:t>A</a:t>
            </a:r>
            <a:endParaRPr lang="fr-FR" sz="1600" dirty="0">
              <a:solidFill>
                <a:srgbClr val="0070C0"/>
              </a:solidFill>
            </a:endParaRPr>
          </a:p>
        </p:txBody>
      </p:sp>
      <p:cxnSp>
        <p:nvCxnSpPr>
          <p:cNvPr id="48" name="Connecteur droit avec flèche 47"/>
          <p:cNvCxnSpPr/>
          <p:nvPr/>
        </p:nvCxnSpPr>
        <p:spPr>
          <a:xfrm rot="5400000">
            <a:off x="2762240" y="1812525"/>
            <a:ext cx="214314" cy="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725727" y="1347384"/>
            <a:ext cx="285752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903592" y="627526"/>
            <a:ext cx="3556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A</a:t>
            </a:r>
            <a:endParaRPr lang="fr-FR" dirty="0"/>
          </a:p>
        </p:txBody>
      </p:sp>
      <p:cxnSp>
        <p:nvCxnSpPr>
          <p:cNvPr id="50" name="Connecteur droit 49"/>
          <p:cNvCxnSpPr/>
          <p:nvPr/>
        </p:nvCxnSpPr>
        <p:spPr>
          <a:xfrm rot="5400000" flipH="1" flipV="1">
            <a:off x="615204" y="3805863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971600" y="3449467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971600" y="4163847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rot="5400000" flipH="1" flipV="1">
            <a:off x="2043964" y="3805863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828724" y="3806657"/>
            <a:ext cx="1714512" cy="1657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2400360" y="3449467"/>
            <a:ext cx="321471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400360" y="4163847"/>
            <a:ext cx="319809" cy="1657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 rot="5400000" flipH="1" flipV="1">
            <a:off x="2556258" y="3422709"/>
            <a:ext cx="71438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2445925" y="2833191"/>
            <a:ext cx="28575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70C0"/>
                </a:solidFill>
              </a:rPr>
              <a:t>A</a:t>
            </a:r>
            <a:endParaRPr lang="fr-FR" sz="1600" dirty="0">
              <a:solidFill>
                <a:srgbClr val="0070C0"/>
              </a:solidFill>
            </a:endParaRPr>
          </a:p>
        </p:txBody>
      </p:sp>
      <p:cxnSp>
        <p:nvCxnSpPr>
          <p:cNvPr id="65" name="Connecteur droit avec flèche 64"/>
          <p:cNvCxnSpPr/>
          <p:nvPr/>
        </p:nvCxnSpPr>
        <p:spPr>
          <a:xfrm rot="5400000">
            <a:off x="2482438" y="3298332"/>
            <a:ext cx="214314" cy="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445925" y="2833191"/>
            <a:ext cx="285752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/>
          <p:cNvGrpSpPr/>
          <p:nvPr/>
        </p:nvGrpSpPr>
        <p:grpSpPr>
          <a:xfrm>
            <a:off x="767185" y="2857414"/>
            <a:ext cx="1487673" cy="805625"/>
            <a:chOff x="2826917" y="2791133"/>
            <a:chExt cx="1487673" cy="805625"/>
          </a:xfrm>
        </p:grpSpPr>
        <p:grpSp>
          <p:nvGrpSpPr>
            <p:cNvPr id="57" name="Groupe 56"/>
            <p:cNvGrpSpPr/>
            <p:nvPr/>
          </p:nvGrpSpPr>
          <p:grpSpPr>
            <a:xfrm>
              <a:off x="2826917" y="2800974"/>
              <a:ext cx="1487673" cy="795784"/>
              <a:chOff x="2798575" y="2071678"/>
              <a:chExt cx="1487673" cy="795784"/>
            </a:xfrm>
          </p:grpSpPr>
          <p:cxnSp>
            <p:nvCxnSpPr>
              <p:cNvPr id="58" name="Connecteur droit avec flèche 57"/>
              <p:cNvCxnSpPr/>
              <p:nvPr/>
            </p:nvCxnSpPr>
            <p:spPr>
              <a:xfrm>
                <a:off x="2798575" y="2865874"/>
                <a:ext cx="214314" cy="1588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avec flèche 58"/>
              <p:cNvCxnSpPr/>
              <p:nvPr/>
            </p:nvCxnSpPr>
            <p:spPr>
              <a:xfrm flipH="1">
                <a:off x="2798575" y="2287580"/>
                <a:ext cx="416103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angle 59"/>
              <p:cNvSpPr/>
              <p:nvPr/>
            </p:nvSpPr>
            <p:spPr>
              <a:xfrm>
                <a:off x="3214678" y="2071678"/>
                <a:ext cx="714380" cy="357190"/>
              </a:xfrm>
              <a:prstGeom prst="rect">
                <a:avLst/>
              </a:prstGeom>
              <a:noFill/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500430" y="2071678"/>
                <a:ext cx="785818" cy="357190"/>
              </a:xfrm>
              <a:prstGeom prst="rect">
                <a:avLst/>
              </a:prstGeom>
              <a:noFill/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/>
              <p:cNvSpPr txBox="1"/>
              <p:nvPr/>
            </p:nvSpPr>
            <p:spPr>
              <a:xfrm>
                <a:off x="3500430" y="2080431"/>
                <a:ext cx="42862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FF0000"/>
                    </a:solidFill>
                  </a:rPr>
                  <a:t>t</a:t>
                </a:r>
                <a:endParaRPr lang="fr-FR" sz="16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3958988" y="2791133"/>
              <a:ext cx="3556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rgbClr val="00B050"/>
                  </a:solidFill>
                </a:rPr>
                <a:t>A</a:t>
              </a:r>
              <a:endParaRPr lang="fr-FR" dirty="0"/>
            </a:p>
          </p:txBody>
        </p:sp>
      </p:grpSp>
      <p:cxnSp>
        <p:nvCxnSpPr>
          <p:cNvPr id="68" name="Connecteur droit 67"/>
          <p:cNvCxnSpPr/>
          <p:nvPr/>
        </p:nvCxnSpPr>
        <p:spPr>
          <a:xfrm rot="5400000" flipH="1" flipV="1">
            <a:off x="2233993" y="3808314"/>
            <a:ext cx="714380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 flipH="1" flipV="1">
            <a:off x="767185" y="3081569"/>
            <a:ext cx="1" cy="58147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17436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/>
          <p:cNvGrpSpPr/>
          <p:nvPr/>
        </p:nvGrpSpPr>
        <p:grpSpPr>
          <a:xfrm>
            <a:off x="2570942" y="2071678"/>
            <a:ext cx="2072496" cy="643736"/>
            <a:chOff x="2570942" y="2071678"/>
            <a:chExt cx="2072496" cy="643736"/>
          </a:xfrm>
        </p:grpSpPr>
        <p:cxnSp>
          <p:nvCxnSpPr>
            <p:cNvPr id="7" name="Connecteur droit avec flèche 6"/>
            <p:cNvCxnSpPr/>
            <p:nvPr/>
          </p:nvCxnSpPr>
          <p:spPr>
            <a:xfrm rot="5400000">
              <a:off x="2357422" y="2500306"/>
              <a:ext cx="428628" cy="1588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 rot="10800000">
              <a:off x="2571736" y="2285992"/>
              <a:ext cx="642942" cy="1588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214678" y="2071678"/>
              <a:ext cx="714380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0430" y="2071678"/>
              <a:ext cx="785818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avec flèche 13"/>
            <p:cNvCxnSpPr/>
            <p:nvPr/>
          </p:nvCxnSpPr>
          <p:spPr>
            <a:xfrm rot="5400000">
              <a:off x="3215472" y="2213760"/>
              <a:ext cx="214314" cy="73026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/>
            <p:nvPr/>
          </p:nvCxnSpPr>
          <p:spPr>
            <a:xfrm rot="5400000">
              <a:off x="3286910" y="2213760"/>
              <a:ext cx="214314" cy="73026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/>
            <p:cNvSpPr txBox="1"/>
            <p:nvPr/>
          </p:nvSpPr>
          <p:spPr>
            <a:xfrm>
              <a:off x="3500430" y="2080431"/>
              <a:ext cx="42862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0000"/>
                  </a:solidFill>
                </a:rPr>
                <a:t>t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929058" y="2071678"/>
              <a:ext cx="714380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3929058" y="2071678"/>
              <a:ext cx="3571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B050"/>
                  </a:solidFill>
                </a:rPr>
                <a:t>A</a:t>
              </a:r>
              <a:endParaRPr lang="fr-FR" sz="1600" dirty="0">
                <a:solidFill>
                  <a:srgbClr val="00B050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onnecteur droit 25"/>
          <p:cNvCxnSpPr/>
          <p:nvPr/>
        </p:nvCxnSpPr>
        <p:spPr>
          <a:xfrm>
            <a:off x="1643042" y="2714620"/>
            <a:ext cx="1428760" cy="158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rot="5400000" flipH="1" flipV="1">
            <a:off x="1285852" y="3071810"/>
            <a:ext cx="714380" cy="1588"/>
          </a:xfrm>
          <a:prstGeom prst="line">
            <a:avLst/>
          </a:prstGeom>
          <a:ln w="19050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rot="10800000">
            <a:off x="3073390" y="2714620"/>
            <a:ext cx="784230" cy="571504"/>
          </a:xfrm>
          <a:prstGeom prst="line">
            <a:avLst/>
          </a:prstGeom>
          <a:ln w="19050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1643042" y="3429000"/>
            <a:ext cx="2928958" cy="1588"/>
          </a:xfrm>
          <a:prstGeom prst="line">
            <a:avLst/>
          </a:prstGeom>
          <a:ln w="19050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1643042" y="271462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rot="5400000">
            <a:off x="2357422" y="2500306"/>
            <a:ext cx="428628" cy="1588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rot="10800000">
            <a:off x="2571736" y="2285992"/>
            <a:ext cx="642942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214678" y="2071678"/>
            <a:ext cx="714380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3214678" y="1214422"/>
            <a:ext cx="2286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70C0"/>
                </a:solidFill>
              </a:rPr>
              <a:t>Groupe d’éléments </a:t>
            </a:r>
            <a:r>
              <a:rPr lang="fr-FR" sz="1200" dirty="0" err="1" smtClean="0">
                <a:solidFill>
                  <a:srgbClr val="0070C0"/>
                </a:solidFill>
              </a:rPr>
              <a:t>tolérancés</a:t>
            </a:r>
            <a:endParaRPr lang="fr-FR" sz="1200" dirty="0">
              <a:solidFill>
                <a:srgbClr val="0070C0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3214678" y="1714488"/>
            <a:ext cx="1857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70C0"/>
                </a:solidFill>
              </a:rPr>
              <a:t>2 x…</a:t>
            </a:r>
            <a:endParaRPr lang="fr-FR" sz="1200" dirty="0">
              <a:solidFill>
                <a:srgbClr val="0070C0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428728" y="2000240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70C0"/>
                </a:solidFill>
              </a:rPr>
              <a:t>Désigne l’élément </a:t>
            </a:r>
            <a:r>
              <a:rPr lang="fr-FR" sz="1200" dirty="0" err="1" smtClean="0">
                <a:solidFill>
                  <a:srgbClr val="0070C0"/>
                </a:solidFill>
              </a:rPr>
              <a:t>tolérancé</a:t>
            </a:r>
            <a:r>
              <a:rPr lang="fr-FR" sz="1200" dirty="0" smtClean="0">
                <a:solidFill>
                  <a:srgbClr val="0070C0"/>
                </a:solidFill>
              </a:rPr>
              <a:t> (réel)</a:t>
            </a:r>
            <a:endParaRPr lang="fr-FR" sz="1200" dirty="0">
              <a:solidFill>
                <a:srgbClr val="0070C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00430" y="2071678"/>
            <a:ext cx="785818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avec flèche 46"/>
          <p:cNvCxnSpPr/>
          <p:nvPr/>
        </p:nvCxnSpPr>
        <p:spPr>
          <a:xfrm rot="5400000" flipH="1" flipV="1">
            <a:off x="4250529" y="3250405"/>
            <a:ext cx="71438" cy="1588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rot="5400000">
            <a:off x="3215472" y="2213760"/>
            <a:ext cx="214314" cy="7302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rot="5400000">
            <a:off x="3286910" y="2213760"/>
            <a:ext cx="214314" cy="7302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3500430" y="2080431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t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929058" y="2071678"/>
            <a:ext cx="714380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/>
          <p:cNvSpPr txBox="1"/>
          <p:nvPr/>
        </p:nvSpPr>
        <p:spPr>
          <a:xfrm>
            <a:off x="4143372" y="2643182"/>
            <a:ext cx="28575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70C0"/>
                </a:solidFill>
              </a:rPr>
              <a:t>A</a:t>
            </a:r>
            <a:endParaRPr lang="fr-FR" sz="1600" dirty="0">
              <a:solidFill>
                <a:srgbClr val="0070C0"/>
              </a:solidFill>
            </a:endParaRPr>
          </a:p>
        </p:txBody>
      </p:sp>
      <p:cxnSp>
        <p:nvCxnSpPr>
          <p:cNvPr id="58" name="Connecteur droit 57"/>
          <p:cNvCxnSpPr/>
          <p:nvPr/>
        </p:nvCxnSpPr>
        <p:spPr>
          <a:xfrm>
            <a:off x="3857620" y="3286124"/>
            <a:ext cx="714380" cy="79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rot="5400000">
            <a:off x="4500562" y="3357562"/>
            <a:ext cx="142876" cy="1588"/>
          </a:xfrm>
          <a:prstGeom prst="line">
            <a:avLst/>
          </a:prstGeom>
          <a:ln w="19050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 rot="5400000">
            <a:off x="4179091" y="3107529"/>
            <a:ext cx="214314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143372" y="2643182"/>
            <a:ext cx="285752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3929058" y="2071678"/>
            <a:ext cx="3571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B050"/>
                </a:solidFill>
              </a:rPr>
              <a:t>A</a:t>
            </a:r>
            <a:endParaRPr lang="fr-FR" sz="1600" dirty="0">
              <a:solidFill>
                <a:srgbClr val="00B050"/>
              </a:solidFill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4429124" y="2786058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70C0"/>
                </a:solidFill>
              </a:rPr>
              <a:t>Désigne l’élément </a:t>
            </a:r>
            <a:r>
              <a:rPr lang="fr-FR" sz="1200" dirty="0" err="1" smtClean="0">
                <a:solidFill>
                  <a:srgbClr val="0070C0"/>
                </a:solidFill>
              </a:rPr>
              <a:t>tolérancé</a:t>
            </a:r>
            <a:r>
              <a:rPr lang="fr-FR" sz="1200" dirty="0" smtClean="0">
                <a:solidFill>
                  <a:srgbClr val="0070C0"/>
                </a:solidFill>
              </a:rPr>
              <a:t> (réel)</a:t>
            </a:r>
            <a:endParaRPr lang="fr-FR" sz="1200" dirty="0">
              <a:solidFill>
                <a:srgbClr val="0070C0"/>
              </a:solidFill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4214810" y="1643050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B050"/>
                </a:solidFill>
              </a:rPr>
              <a:t>Désigne une référence spécifiée (ou un système de références) (idéale)</a:t>
            </a:r>
            <a:endParaRPr lang="fr-FR" sz="12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flipV="1">
            <a:off x="974180" y="270550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e 31"/>
          <p:cNvGrpSpPr/>
          <p:nvPr/>
        </p:nvGrpSpPr>
        <p:grpSpPr>
          <a:xfrm flipV="1">
            <a:off x="2862921" y="4149080"/>
            <a:ext cx="0" cy="285752"/>
            <a:chOff x="2869397" y="1705368"/>
            <a:chExt cx="0" cy="285752"/>
          </a:xfrm>
        </p:grpSpPr>
        <p:cxnSp>
          <p:nvCxnSpPr>
            <p:cNvPr id="15" name="Connecteur droit avec flèche 14"/>
            <p:cNvCxnSpPr/>
            <p:nvPr/>
          </p:nvCxnSpPr>
          <p:spPr>
            <a:xfrm rot="5400000" flipH="1" flipV="1">
              <a:off x="2833678" y="1955401"/>
              <a:ext cx="71438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2869397" y="1705368"/>
              <a:ext cx="0" cy="250033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Connecteur droit 21"/>
          <p:cNvCxnSpPr/>
          <p:nvPr/>
        </p:nvCxnSpPr>
        <p:spPr>
          <a:xfrm>
            <a:off x="974180" y="2705502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969790" y="4134594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3123730" y="270550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971985" y="4134594"/>
            <a:ext cx="216205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981885" y="2721576"/>
            <a:ext cx="0" cy="142750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/>
          <p:cNvGrpSpPr/>
          <p:nvPr/>
        </p:nvGrpSpPr>
        <p:grpSpPr>
          <a:xfrm>
            <a:off x="2724967" y="4434832"/>
            <a:ext cx="285752" cy="357190"/>
            <a:chOff x="2878127" y="1499784"/>
            <a:chExt cx="285752" cy="357190"/>
          </a:xfrm>
        </p:grpSpPr>
        <p:sp>
          <p:nvSpPr>
            <p:cNvPr id="34" name="ZoneTexte 33"/>
            <p:cNvSpPr txBox="1"/>
            <p:nvPr/>
          </p:nvSpPr>
          <p:spPr>
            <a:xfrm>
              <a:off x="2878127" y="1499784"/>
              <a:ext cx="28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70C0"/>
                  </a:solidFill>
                </a:rPr>
                <a:t>A</a:t>
              </a:r>
              <a:endParaRPr lang="fr-FR" sz="1600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78127" y="1499784"/>
              <a:ext cx="285752" cy="35719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7" name="Groupe 36"/>
          <p:cNvGrpSpPr/>
          <p:nvPr/>
        </p:nvGrpSpPr>
        <p:grpSpPr>
          <a:xfrm rot="5400000" flipV="1">
            <a:off x="820329" y="2710061"/>
            <a:ext cx="1" cy="285752"/>
            <a:chOff x="2869397" y="1705368"/>
            <a:chExt cx="1" cy="285752"/>
          </a:xfrm>
        </p:grpSpPr>
        <p:cxnSp>
          <p:nvCxnSpPr>
            <p:cNvPr id="38" name="Connecteur droit avec flèche 37"/>
            <p:cNvCxnSpPr/>
            <p:nvPr/>
          </p:nvCxnSpPr>
          <p:spPr>
            <a:xfrm rot="5400000" flipH="1" flipV="1">
              <a:off x="2833678" y="1955401"/>
              <a:ext cx="71438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/>
            <p:nvPr/>
          </p:nvCxnSpPr>
          <p:spPr>
            <a:xfrm rot="5400000" flipV="1">
              <a:off x="2744381" y="1830385"/>
              <a:ext cx="250033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e 39"/>
          <p:cNvGrpSpPr/>
          <p:nvPr/>
        </p:nvGrpSpPr>
        <p:grpSpPr>
          <a:xfrm>
            <a:off x="395536" y="2674341"/>
            <a:ext cx="285752" cy="357190"/>
            <a:chOff x="2878127" y="1499784"/>
            <a:chExt cx="285752" cy="357190"/>
          </a:xfrm>
        </p:grpSpPr>
        <p:sp>
          <p:nvSpPr>
            <p:cNvPr id="41" name="ZoneTexte 40"/>
            <p:cNvSpPr txBox="1"/>
            <p:nvPr/>
          </p:nvSpPr>
          <p:spPr>
            <a:xfrm>
              <a:off x="2878127" y="1499784"/>
              <a:ext cx="28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70C0"/>
                  </a:solidFill>
                </a:rPr>
                <a:t>B</a:t>
              </a:r>
              <a:endParaRPr lang="fr-FR" sz="1600" dirty="0">
                <a:solidFill>
                  <a:srgbClr val="0070C0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78127" y="1499784"/>
              <a:ext cx="285752" cy="35719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5" name="Ellipse 44"/>
          <p:cNvSpPr/>
          <p:nvPr/>
        </p:nvSpPr>
        <p:spPr>
          <a:xfrm>
            <a:off x="2555776" y="2861352"/>
            <a:ext cx="432048" cy="43204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avec flèche 45"/>
          <p:cNvCxnSpPr/>
          <p:nvPr/>
        </p:nvCxnSpPr>
        <p:spPr>
          <a:xfrm>
            <a:off x="2402278" y="3077376"/>
            <a:ext cx="873578" cy="0"/>
          </a:xfrm>
          <a:prstGeom prst="straightConnector1">
            <a:avLst/>
          </a:prstGeom>
          <a:ln w="12700">
            <a:solidFill>
              <a:srgbClr val="0070C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2771800" y="2564904"/>
            <a:ext cx="0" cy="870424"/>
          </a:xfrm>
          <a:prstGeom prst="straightConnector1">
            <a:avLst/>
          </a:prstGeom>
          <a:ln w="12700">
            <a:solidFill>
              <a:srgbClr val="0070C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 flipV="1">
            <a:off x="3203848" y="3077377"/>
            <a:ext cx="0" cy="1071703"/>
          </a:xfrm>
          <a:prstGeom prst="straightConnector1">
            <a:avLst/>
          </a:prstGeom>
          <a:ln w="12700">
            <a:solidFill>
              <a:srgbClr val="0070C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 flipH="1">
            <a:off x="3091781" y="4134593"/>
            <a:ext cx="224134" cy="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H="1" flipV="1">
            <a:off x="981885" y="2492896"/>
            <a:ext cx="1" cy="22868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H="1">
            <a:off x="976917" y="2607235"/>
            <a:ext cx="1794883" cy="1"/>
          </a:xfrm>
          <a:prstGeom prst="straightConnector1">
            <a:avLst/>
          </a:prstGeom>
          <a:ln w="12700">
            <a:solidFill>
              <a:srgbClr val="0070C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e 63"/>
          <p:cNvGrpSpPr/>
          <p:nvPr/>
        </p:nvGrpSpPr>
        <p:grpSpPr>
          <a:xfrm>
            <a:off x="1544814" y="2258843"/>
            <a:ext cx="579036" cy="584775"/>
            <a:chOff x="2878127" y="1499784"/>
            <a:chExt cx="285752" cy="584775"/>
          </a:xfrm>
        </p:grpSpPr>
        <p:sp>
          <p:nvSpPr>
            <p:cNvPr id="65" name="ZoneTexte 64"/>
            <p:cNvSpPr txBox="1"/>
            <p:nvPr/>
          </p:nvSpPr>
          <p:spPr>
            <a:xfrm>
              <a:off x="2878127" y="1499784"/>
              <a:ext cx="28575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70C0"/>
                  </a:solidFill>
                </a:rPr>
                <a:t>30</a:t>
              </a:r>
              <a:endParaRPr lang="fr-FR" sz="1600" dirty="0">
                <a:solidFill>
                  <a:srgbClr val="0070C0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878127" y="1568942"/>
              <a:ext cx="285752" cy="22322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7" name="Groupe 66"/>
          <p:cNvGrpSpPr/>
          <p:nvPr/>
        </p:nvGrpSpPr>
        <p:grpSpPr>
          <a:xfrm>
            <a:off x="3275856" y="3438620"/>
            <a:ext cx="579036" cy="338554"/>
            <a:chOff x="2878127" y="1499784"/>
            <a:chExt cx="285752" cy="338554"/>
          </a:xfrm>
        </p:grpSpPr>
        <p:sp>
          <p:nvSpPr>
            <p:cNvPr id="68" name="ZoneTexte 67"/>
            <p:cNvSpPr txBox="1"/>
            <p:nvPr/>
          </p:nvSpPr>
          <p:spPr>
            <a:xfrm>
              <a:off x="2878127" y="1499784"/>
              <a:ext cx="28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70C0"/>
                  </a:solidFill>
                </a:rPr>
                <a:t>20</a:t>
              </a:r>
              <a:endParaRPr lang="fr-FR" sz="1600" dirty="0">
                <a:solidFill>
                  <a:srgbClr val="0070C0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878127" y="1568942"/>
              <a:ext cx="285752" cy="22322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1" name="Connecteur droit avec flèche 70"/>
          <p:cNvCxnSpPr>
            <a:endCxn id="45" idx="7"/>
          </p:cNvCxnSpPr>
          <p:nvPr/>
        </p:nvCxnSpPr>
        <p:spPr>
          <a:xfrm flipH="1">
            <a:off x="2924552" y="2551230"/>
            <a:ext cx="398870" cy="373394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>
            <a:off x="3323422" y="1951411"/>
            <a:ext cx="1" cy="60156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544814" y="1772816"/>
            <a:ext cx="797410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1913596" y="1772816"/>
            <a:ext cx="785818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ZoneTexte 76"/>
          <p:cNvSpPr txBox="1"/>
          <p:nvPr/>
        </p:nvSpPr>
        <p:spPr>
          <a:xfrm>
            <a:off x="1913596" y="1781569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t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342224" y="1772816"/>
            <a:ext cx="714380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/>
          <p:cNvSpPr txBox="1"/>
          <p:nvPr/>
        </p:nvSpPr>
        <p:spPr>
          <a:xfrm>
            <a:off x="2342224" y="1772816"/>
            <a:ext cx="3571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B050"/>
                </a:solidFill>
              </a:rPr>
              <a:t>A</a:t>
            </a:r>
            <a:endParaRPr lang="fr-FR" sz="1600" dirty="0">
              <a:solidFill>
                <a:srgbClr val="00B050"/>
              </a:solidFill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2699414" y="1772816"/>
            <a:ext cx="3571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B050"/>
                </a:solidFill>
              </a:rPr>
              <a:t>B</a:t>
            </a:r>
            <a:endParaRPr lang="fr-FR" sz="1600" dirty="0">
              <a:solidFill>
                <a:srgbClr val="00B050"/>
              </a:solidFill>
            </a:endParaRPr>
          </a:p>
        </p:txBody>
      </p:sp>
      <p:cxnSp>
        <p:nvCxnSpPr>
          <p:cNvPr id="86" name="Connecteur droit avec flèche 85"/>
          <p:cNvCxnSpPr>
            <a:stCxn id="45" idx="7"/>
            <a:endCxn id="45" idx="3"/>
          </p:cNvCxnSpPr>
          <p:nvPr/>
        </p:nvCxnSpPr>
        <p:spPr>
          <a:xfrm flipH="1">
            <a:off x="2619048" y="2924624"/>
            <a:ext cx="305504" cy="305504"/>
          </a:xfrm>
          <a:prstGeom prst="straightConnector1">
            <a:avLst/>
          </a:prstGeom>
          <a:ln w="12700">
            <a:solidFill>
              <a:srgbClr val="0070C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/>
          <p:cNvCxnSpPr>
            <a:endCxn id="78" idx="3"/>
          </p:cNvCxnSpPr>
          <p:nvPr/>
        </p:nvCxnSpPr>
        <p:spPr>
          <a:xfrm flipH="1">
            <a:off x="3056604" y="1951411"/>
            <a:ext cx="266819" cy="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e 135"/>
          <p:cNvGrpSpPr/>
          <p:nvPr/>
        </p:nvGrpSpPr>
        <p:grpSpPr>
          <a:xfrm>
            <a:off x="1579232" y="1794529"/>
            <a:ext cx="295126" cy="295126"/>
            <a:chOff x="1679650" y="3443188"/>
            <a:chExt cx="720080" cy="720080"/>
          </a:xfrm>
        </p:grpSpPr>
        <p:grpSp>
          <p:nvGrpSpPr>
            <p:cNvPr id="137" name="Groupe 136"/>
            <p:cNvGrpSpPr/>
            <p:nvPr/>
          </p:nvGrpSpPr>
          <p:grpSpPr>
            <a:xfrm>
              <a:off x="1679650" y="3573016"/>
              <a:ext cx="720080" cy="460424"/>
              <a:chOff x="1679650" y="3573016"/>
              <a:chExt cx="720080" cy="460424"/>
            </a:xfrm>
          </p:grpSpPr>
          <p:sp>
            <p:nvSpPr>
              <p:cNvPr id="139" name="Ellipse 138"/>
              <p:cNvSpPr/>
              <p:nvPr/>
            </p:nvSpPr>
            <p:spPr>
              <a:xfrm>
                <a:off x="1809478" y="3573016"/>
                <a:ext cx="460424" cy="460424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40" name="Connecteur droit 139"/>
              <p:cNvCxnSpPr/>
              <p:nvPr/>
            </p:nvCxnSpPr>
            <p:spPr>
              <a:xfrm>
                <a:off x="1679650" y="3803228"/>
                <a:ext cx="720080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8" name="Connecteur droit 137"/>
            <p:cNvCxnSpPr/>
            <p:nvPr/>
          </p:nvCxnSpPr>
          <p:spPr>
            <a:xfrm rot="5400000">
              <a:off x="1679650" y="3803228"/>
              <a:ext cx="72008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e 154"/>
          <p:cNvGrpSpPr/>
          <p:nvPr/>
        </p:nvGrpSpPr>
        <p:grpSpPr>
          <a:xfrm>
            <a:off x="5434749" y="1772815"/>
            <a:ext cx="3459356" cy="3019206"/>
            <a:chOff x="5434749" y="1772815"/>
            <a:chExt cx="3459356" cy="3019206"/>
          </a:xfrm>
        </p:grpSpPr>
        <p:cxnSp>
          <p:nvCxnSpPr>
            <p:cNvPr id="93" name="Connecteur droit 92"/>
            <p:cNvCxnSpPr/>
            <p:nvPr/>
          </p:nvCxnSpPr>
          <p:spPr>
            <a:xfrm flipV="1">
              <a:off x="6013393" y="2705501"/>
              <a:ext cx="0" cy="144357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e 93"/>
            <p:cNvGrpSpPr/>
            <p:nvPr/>
          </p:nvGrpSpPr>
          <p:grpSpPr>
            <a:xfrm flipV="1">
              <a:off x="7902134" y="4149079"/>
              <a:ext cx="0" cy="285752"/>
              <a:chOff x="7902134" y="4149079"/>
              <a:chExt cx="0" cy="285752"/>
            </a:xfrm>
          </p:grpSpPr>
          <p:cxnSp>
            <p:nvCxnSpPr>
              <p:cNvPr id="95" name="Connecteur droit avec flèche 94"/>
              <p:cNvCxnSpPr/>
              <p:nvPr/>
            </p:nvCxnSpPr>
            <p:spPr>
              <a:xfrm rot="5400000" flipH="1" flipV="1">
                <a:off x="2833678" y="1955401"/>
                <a:ext cx="71438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cteur droit avec flèche 95"/>
              <p:cNvCxnSpPr/>
              <p:nvPr/>
            </p:nvCxnSpPr>
            <p:spPr>
              <a:xfrm>
                <a:off x="2869397" y="1705368"/>
                <a:ext cx="0" cy="250033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Connecteur droit 96"/>
            <p:cNvCxnSpPr/>
            <p:nvPr/>
          </p:nvCxnSpPr>
          <p:spPr>
            <a:xfrm>
              <a:off x="6013393" y="2705501"/>
              <a:ext cx="215766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>
              <a:off x="6009003" y="4134593"/>
              <a:ext cx="215766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flipV="1">
              <a:off x="8162943" y="2705501"/>
              <a:ext cx="0" cy="144357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/>
            <p:cNvCxnSpPr/>
            <p:nvPr/>
          </p:nvCxnSpPr>
          <p:spPr>
            <a:xfrm>
              <a:off x="6011198" y="4134593"/>
              <a:ext cx="216205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 flipV="1">
              <a:off x="6021098" y="2721575"/>
              <a:ext cx="0" cy="142750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e 101"/>
            <p:cNvGrpSpPr/>
            <p:nvPr/>
          </p:nvGrpSpPr>
          <p:grpSpPr>
            <a:xfrm>
              <a:off x="7764180" y="4434831"/>
              <a:ext cx="285752" cy="357190"/>
              <a:chOff x="2878127" y="1499784"/>
              <a:chExt cx="285752" cy="357190"/>
            </a:xfrm>
          </p:grpSpPr>
          <p:sp>
            <p:nvSpPr>
              <p:cNvPr id="103" name="ZoneTexte 102"/>
              <p:cNvSpPr txBox="1"/>
              <p:nvPr/>
            </p:nvSpPr>
            <p:spPr>
              <a:xfrm>
                <a:off x="2878127" y="1499784"/>
                <a:ext cx="28575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0070C0"/>
                    </a:solidFill>
                  </a:rPr>
                  <a:t>A</a:t>
                </a:r>
                <a:endParaRPr lang="fr-FR" sz="16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878127" y="1499784"/>
                <a:ext cx="285752" cy="357190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05" name="Groupe 104"/>
            <p:cNvGrpSpPr/>
            <p:nvPr/>
          </p:nvGrpSpPr>
          <p:grpSpPr>
            <a:xfrm rot="5400000" flipV="1">
              <a:off x="5859542" y="2710060"/>
              <a:ext cx="1" cy="285752"/>
              <a:chOff x="2869397" y="1705368"/>
              <a:chExt cx="1" cy="285752"/>
            </a:xfrm>
          </p:grpSpPr>
          <p:cxnSp>
            <p:nvCxnSpPr>
              <p:cNvPr id="106" name="Connecteur droit avec flèche 105"/>
              <p:cNvCxnSpPr/>
              <p:nvPr/>
            </p:nvCxnSpPr>
            <p:spPr>
              <a:xfrm rot="5400000" flipH="1" flipV="1">
                <a:off x="2833678" y="1955401"/>
                <a:ext cx="71438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necteur droit avec flèche 106"/>
              <p:cNvCxnSpPr/>
              <p:nvPr/>
            </p:nvCxnSpPr>
            <p:spPr>
              <a:xfrm rot="5400000" flipV="1">
                <a:off x="2744381" y="1830385"/>
                <a:ext cx="250033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e 107"/>
            <p:cNvGrpSpPr/>
            <p:nvPr/>
          </p:nvGrpSpPr>
          <p:grpSpPr>
            <a:xfrm>
              <a:off x="5434749" y="2674340"/>
              <a:ext cx="285752" cy="357190"/>
              <a:chOff x="2878127" y="1499784"/>
              <a:chExt cx="285752" cy="357190"/>
            </a:xfrm>
          </p:grpSpPr>
          <p:sp>
            <p:nvSpPr>
              <p:cNvPr id="109" name="ZoneTexte 108"/>
              <p:cNvSpPr txBox="1"/>
              <p:nvPr/>
            </p:nvSpPr>
            <p:spPr>
              <a:xfrm>
                <a:off x="2878127" y="1499784"/>
                <a:ext cx="28575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0070C0"/>
                    </a:solidFill>
                  </a:rPr>
                  <a:t>B</a:t>
                </a:r>
                <a:endParaRPr lang="fr-FR" sz="16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2878127" y="1499784"/>
                <a:ext cx="285752" cy="357190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11" name="Ellipse 110"/>
            <p:cNvSpPr/>
            <p:nvPr/>
          </p:nvSpPr>
          <p:spPr>
            <a:xfrm>
              <a:off x="7594989" y="2861351"/>
              <a:ext cx="432048" cy="43204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2" name="Connecteur droit avec flèche 111"/>
            <p:cNvCxnSpPr/>
            <p:nvPr/>
          </p:nvCxnSpPr>
          <p:spPr>
            <a:xfrm>
              <a:off x="7441491" y="3077375"/>
              <a:ext cx="873578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avec flèche 112"/>
            <p:cNvCxnSpPr/>
            <p:nvPr/>
          </p:nvCxnSpPr>
          <p:spPr>
            <a:xfrm>
              <a:off x="7811013" y="2564903"/>
              <a:ext cx="0" cy="870424"/>
            </a:xfrm>
            <a:prstGeom prst="straightConnector1">
              <a:avLst/>
            </a:prstGeom>
            <a:ln w="12700">
              <a:solidFill>
                <a:srgbClr val="0070C0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avec flèche 113"/>
            <p:cNvCxnSpPr/>
            <p:nvPr/>
          </p:nvCxnSpPr>
          <p:spPr>
            <a:xfrm flipV="1">
              <a:off x="8243061" y="3077376"/>
              <a:ext cx="0" cy="1071703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avec flèche 114"/>
            <p:cNvCxnSpPr/>
            <p:nvPr/>
          </p:nvCxnSpPr>
          <p:spPr>
            <a:xfrm flipH="1">
              <a:off x="8130994" y="4134592"/>
              <a:ext cx="224134" cy="1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avec flèche 115"/>
            <p:cNvCxnSpPr/>
            <p:nvPr/>
          </p:nvCxnSpPr>
          <p:spPr>
            <a:xfrm flipH="1" flipV="1">
              <a:off x="6021098" y="2492895"/>
              <a:ext cx="1" cy="228680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avec flèche 116"/>
            <p:cNvCxnSpPr/>
            <p:nvPr/>
          </p:nvCxnSpPr>
          <p:spPr>
            <a:xfrm flipH="1">
              <a:off x="6016130" y="2607234"/>
              <a:ext cx="1794883" cy="1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e 117"/>
            <p:cNvGrpSpPr/>
            <p:nvPr/>
          </p:nvGrpSpPr>
          <p:grpSpPr>
            <a:xfrm>
              <a:off x="6584027" y="2258842"/>
              <a:ext cx="579036" cy="584775"/>
              <a:chOff x="2878127" y="1499784"/>
              <a:chExt cx="285752" cy="584775"/>
            </a:xfrm>
          </p:grpSpPr>
          <p:sp>
            <p:nvSpPr>
              <p:cNvPr id="119" name="ZoneTexte 118"/>
              <p:cNvSpPr txBox="1"/>
              <p:nvPr/>
            </p:nvSpPr>
            <p:spPr>
              <a:xfrm>
                <a:off x="2878127" y="1499784"/>
                <a:ext cx="28575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0070C0"/>
                    </a:solidFill>
                  </a:rPr>
                  <a:t>30</a:t>
                </a:r>
                <a:endParaRPr lang="fr-FR" sz="16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2878127" y="1568942"/>
                <a:ext cx="285752" cy="223229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21" name="Groupe 120"/>
            <p:cNvGrpSpPr/>
            <p:nvPr/>
          </p:nvGrpSpPr>
          <p:grpSpPr>
            <a:xfrm>
              <a:off x="8315069" y="3438619"/>
              <a:ext cx="579036" cy="338554"/>
              <a:chOff x="2878127" y="1499784"/>
              <a:chExt cx="285752" cy="338554"/>
            </a:xfrm>
          </p:grpSpPr>
          <p:sp>
            <p:nvSpPr>
              <p:cNvPr id="122" name="ZoneTexte 121"/>
              <p:cNvSpPr txBox="1"/>
              <p:nvPr/>
            </p:nvSpPr>
            <p:spPr>
              <a:xfrm>
                <a:off x="2878127" y="1499784"/>
                <a:ext cx="28575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0070C0"/>
                    </a:solidFill>
                  </a:rPr>
                  <a:t>20</a:t>
                </a:r>
                <a:endParaRPr lang="fr-FR" sz="16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2878127" y="1568942"/>
                <a:ext cx="285752" cy="223229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24" name="Connecteur droit avec flèche 123"/>
            <p:cNvCxnSpPr>
              <a:endCxn id="111" idx="7"/>
            </p:cNvCxnSpPr>
            <p:nvPr/>
          </p:nvCxnSpPr>
          <p:spPr>
            <a:xfrm flipH="1">
              <a:off x="7963765" y="2551229"/>
              <a:ext cx="398870" cy="373394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avec flèche 124"/>
            <p:cNvCxnSpPr/>
            <p:nvPr/>
          </p:nvCxnSpPr>
          <p:spPr>
            <a:xfrm>
              <a:off x="8362635" y="1951410"/>
              <a:ext cx="1" cy="601568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/>
            <p:cNvSpPr/>
            <p:nvPr/>
          </p:nvSpPr>
          <p:spPr>
            <a:xfrm>
              <a:off x="6584027" y="1772815"/>
              <a:ext cx="797410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952809" y="1772815"/>
              <a:ext cx="785818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" name="ZoneTexte 129"/>
            <p:cNvSpPr txBox="1"/>
            <p:nvPr/>
          </p:nvSpPr>
          <p:spPr>
            <a:xfrm>
              <a:off x="6882959" y="1781568"/>
              <a:ext cx="56832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0000"/>
                  </a:solidFill>
                </a:rPr>
                <a:t>Ø t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381437" y="1772815"/>
              <a:ext cx="714380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2" name="ZoneTexte 131"/>
            <p:cNvSpPr txBox="1"/>
            <p:nvPr/>
          </p:nvSpPr>
          <p:spPr>
            <a:xfrm>
              <a:off x="7381437" y="1772815"/>
              <a:ext cx="3571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B050"/>
                  </a:solidFill>
                </a:rPr>
                <a:t>A</a:t>
              </a:r>
              <a:endParaRPr lang="fr-FR" sz="1600" dirty="0">
                <a:solidFill>
                  <a:srgbClr val="00B050"/>
                </a:solidFill>
              </a:endParaRPr>
            </a:p>
          </p:txBody>
        </p:sp>
        <p:sp>
          <p:nvSpPr>
            <p:cNvPr id="133" name="ZoneTexte 132"/>
            <p:cNvSpPr txBox="1"/>
            <p:nvPr/>
          </p:nvSpPr>
          <p:spPr>
            <a:xfrm>
              <a:off x="7738627" y="1772815"/>
              <a:ext cx="3571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B050"/>
                  </a:solidFill>
                </a:rPr>
                <a:t>B</a:t>
              </a:r>
              <a:endParaRPr lang="fr-FR" sz="1600" dirty="0">
                <a:solidFill>
                  <a:srgbClr val="00B050"/>
                </a:solidFill>
              </a:endParaRPr>
            </a:p>
          </p:txBody>
        </p:sp>
        <p:cxnSp>
          <p:nvCxnSpPr>
            <p:cNvPr id="134" name="Connecteur droit avec flèche 133"/>
            <p:cNvCxnSpPr>
              <a:stCxn id="111" idx="7"/>
              <a:endCxn id="111" idx="3"/>
            </p:cNvCxnSpPr>
            <p:nvPr/>
          </p:nvCxnSpPr>
          <p:spPr>
            <a:xfrm flipH="1">
              <a:off x="7658261" y="2924623"/>
              <a:ext cx="305504" cy="305504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eur droit avec flèche 134"/>
            <p:cNvCxnSpPr>
              <a:endCxn id="131" idx="3"/>
            </p:cNvCxnSpPr>
            <p:nvPr/>
          </p:nvCxnSpPr>
          <p:spPr>
            <a:xfrm flipH="1">
              <a:off x="8095817" y="1951410"/>
              <a:ext cx="266819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e 140"/>
            <p:cNvGrpSpPr/>
            <p:nvPr/>
          </p:nvGrpSpPr>
          <p:grpSpPr>
            <a:xfrm>
              <a:off x="6621067" y="1803282"/>
              <a:ext cx="295126" cy="295126"/>
              <a:chOff x="1679650" y="3443188"/>
              <a:chExt cx="720080" cy="720080"/>
            </a:xfrm>
          </p:grpSpPr>
          <p:grpSp>
            <p:nvGrpSpPr>
              <p:cNvPr id="142" name="Groupe 141"/>
              <p:cNvGrpSpPr/>
              <p:nvPr/>
            </p:nvGrpSpPr>
            <p:grpSpPr>
              <a:xfrm>
                <a:off x="1679650" y="3573016"/>
                <a:ext cx="720080" cy="460424"/>
                <a:chOff x="1679650" y="3573016"/>
                <a:chExt cx="720080" cy="460424"/>
              </a:xfrm>
            </p:grpSpPr>
            <p:sp>
              <p:nvSpPr>
                <p:cNvPr id="144" name="Ellipse 143"/>
                <p:cNvSpPr/>
                <p:nvPr/>
              </p:nvSpPr>
              <p:spPr>
                <a:xfrm>
                  <a:off x="1809478" y="3573016"/>
                  <a:ext cx="460424" cy="460424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45" name="Connecteur droit 144"/>
                <p:cNvCxnSpPr/>
                <p:nvPr/>
              </p:nvCxnSpPr>
              <p:spPr>
                <a:xfrm>
                  <a:off x="1679650" y="3803228"/>
                  <a:ext cx="720080" cy="0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3" name="Connecteur droit 142"/>
              <p:cNvCxnSpPr/>
              <p:nvPr/>
            </p:nvCxnSpPr>
            <p:spPr>
              <a:xfrm rot="5400000">
                <a:off x="1679650" y="3803228"/>
                <a:ext cx="720080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2154523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Connecteur droit avec flèche 76"/>
          <p:cNvCxnSpPr/>
          <p:nvPr/>
        </p:nvCxnSpPr>
        <p:spPr>
          <a:xfrm flipH="1">
            <a:off x="6644580" y="3706758"/>
            <a:ext cx="370430" cy="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 flipH="1">
            <a:off x="6644580" y="2422523"/>
            <a:ext cx="370430" cy="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 flipV="1">
            <a:off x="974180" y="270550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e 4"/>
          <p:cNvGrpSpPr/>
          <p:nvPr/>
        </p:nvGrpSpPr>
        <p:grpSpPr>
          <a:xfrm flipV="1">
            <a:off x="4997986" y="4158084"/>
            <a:ext cx="0" cy="285752"/>
            <a:chOff x="2869397" y="1705368"/>
            <a:chExt cx="0" cy="285752"/>
          </a:xfrm>
        </p:grpSpPr>
        <p:cxnSp>
          <p:nvCxnSpPr>
            <p:cNvPr id="6" name="Connecteur droit avec flèche 5"/>
            <p:cNvCxnSpPr/>
            <p:nvPr/>
          </p:nvCxnSpPr>
          <p:spPr>
            <a:xfrm rot="5400000" flipH="1" flipV="1">
              <a:off x="2833678" y="1955401"/>
              <a:ext cx="71438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>
              <a:off x="2869397" y="1705368"/>
              <a:ext cx="0" cy="250033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Connecteur droit 7"/>
          <p:cNvCxnSpPr/>
          <p:nvPr/>
        </p:nvCxnSpPr>
        <p:spPr>
          <a:xfrm>
            <a:off x="974180" y="2705502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969790" y="4134594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123730" y="270550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971985" y="4134594"/>
            <a:ext cx="216205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5292080" y="1980966"/>
            <a:ext cx="0" cy="215362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/>
          <p:cNvGrpSpPr/>
          <p:nvPr/>
        </p:nvGrpSpPr>
        <p:grpSpPr>
          <a:xfrm>
            <a:off x="4860032" y="4443836"/>
            <a:ext cx="285752" cy="357190"/>
            <a:chOff x="2878127" y="1499784"/>
            <a:chExt cx="285752" cy="357190"/>
          </a:xfrm>
        </p:grpSpPr>
        <p:sp>
          <p:nvSpPr>
            <p:cNvPr id="14" name="ZoneTexte 13"/>
            <p:cNvSpPr txBox="1"/>
            <p:nvPr/>
          </p:nvSpPr>
          <p:spPr>
            <a:xfrm>
              <a:off x="2878127" y="1499784"/>
              <a:ext cx="28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70C0"/>
                  </a:solidFill>
                </a:rPr>
                <a:t>A</a:t>
              </a:r>
              <a:endParaRPr lang="fr-FR" sz="1600" dirty="0">
                <a:solidFill>
                  <a:srgbClr val="0070C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78127" y="1499784"/>
              <a:ext cx="285752" cy="35719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 15"/>
          <p:cNvGrpSpPr/>
          <p:nvPr/>
        </p:nvGrpSpPr>
        <p:grpSpPr>
          <a:xfrm rot="5400000" flipV="1">
            <a:off x="5135488" y="1592512"/>
            <a:ext cx="1" cy="285752"/>
            <a:chOff x="2869397" y="1705368"/>
            <a:chExt cx="1" cy="285752"/>
          </a:xfrm>
        </p:grpSpPr>
        <p:cxnSp>
          <p:nvCxnSpPr>
            <p:cNvPr id="17" name="Connecteur droit avec flèche 16"/>
            <p:cNvCxnSpPr/>
            <p:nvPr/>
          </p:nvCxnSpPr>
          <p:spPr>
            <a:xfrm rot="5400000" flipH="1" flipV="1">
              <a:off x="2833678" y="1955401"/>
              <a:ext cx="71438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 rot="5400000" flipV="1">
              <a:off x="2744381" y="1830385"/>
              <a:ext cx="250033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e 18"/>
          <p:cNvGrpSpPr/>
          <p:nvPr/>
        </p:nvGrpSpPr>
        <p:grpSpPr>
          <a:xfrm>
            <a:off x="4710695" y="1556792"/>
            <a:ext cx="285752" cy="357190"/>
            <a:chOff x="2878127" y="1499784"/>
            <a:chExt cx="285752" cy="357190"/>
          </a:xfrm>
        </p:grpSpPr>
        <p:sp>
          <p:nvSpPr>
            <p:cNvPr id="20" name="ZoneTexte 19"/>
            <p:cNvSpPr txBox="1"/>
            <p:nvPr/>
          </p:nvSpPr>
          <p:spPr>
            <a:xfrm>
              <a:off x="2878127" y="1499784"/>
              <a:ext cx="28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70C0"/>
                  </a:solidFill>
                </a:rPr>
                <a:t>B</a:t>
              </a:r>
              <a:endParaRPr lang="fr-FR" sz="1600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78127" y="1499784"/>
              <a:ext cx="285752" cy="35719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" name="Ellipse 21"/>
          <p:cNvSpPr/>
          <p:nvPr/>
        </p:nvSpPr>
        <p:spPr>
          <a:xfrm>
            <a:off x="2555776" y="2861352"/>
            <a:ext cx="432048" cy="43204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2402278" y="3077376"/>
            <a:ext cx="873578" cy="0"/>
          </a:xfrm>
          <a:prstGeom prst="straightConnector1">
            <a:avLst/>
          </a:prstGeom>
          <a:ln w="12700">
            <a:solidFill>
              <a:srgbClr val="0070C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2771800" y="2564904"/>
            <a:ext cx="0" cy="870424"/>
          </a:xfrm>
          <a:prstGeom prst="straightConnector1">
            <a:avLst/>
          </a:prstGeom>
          <a:ln w="12700">
            <a:solidFill>
              <a:srgbClr val="0070C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V="1">
            <a:off x="4997986" y="1980966"/>
            <a:ext cx="0" cy="2177118"/>
          </a:xfrm>
          <a:prstGeom prst="straightConnector1">
            <a:avLst/>
          </a:prstGeom>
          <a:ln w="12700">
            <a:solidFill>
              <a:srgbClr val="0070C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H="1">
            <a:off x="4921650" y="1980967"/>
            <a:ext cx="370430" cy="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 flipV="1">
            <a:off x="981885" y="2492896"/>
            <a:ext cx="1" cy="22868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H="1">
            <a:off x="976917" y="2607235"/>
            <a:ext cx="1794883" cy="1"/>
          </a:xfrm>
          <a:prstGeom prst="straightConnector1">
            <a:avLst/>
          </a:prstGeom>
          <a:ln w="12700">
            <a:solidFill>
              <a:srgbClr val="0070C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/>
          <p:cNvGrpSpPr/>
          <p:nvPr/>
        </p:nvGrpSpPr>
        <p:grpSpPr>
          <a:xfrm>
            <a:off x="1544814" y="2258843"/>
            <a:ext cx="579036" cy="584775"/>
            <a:chOff x="2878127" y="1499784"/>
            <a:chExt cx="285752" cy="584775"/>
          </a:xfrm>
        </p:grpSpPr>
        <p:sp>
          <p:nvSpPr>
            <p:cNvPr id="30" name="ZoneTexte 29"/>
            <p:cNvSpPr txBox="1"/>
            <p:nvPr/>
          </p:nvSpPr>
          <p:spPr>
            <a:xfrm>
              <a:off x="2878127" y="1499784"/>
              <a:ext cx="28575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70C0"/>
                  </a:solidFill>
                </a:rPr>
                <a:t>30</a:t>
              </a:r>
              <a:endParaRPr lang="fr-FR" sz="1600" dirty="0">
                <a:solidFill>
                  <a:srgbClr val="0070C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878127" y="1568942"/>
              <a:ext cx="285752" cy="22322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3275856" y="3438620"/>
            <a:ext cx="579036" cy="338554"/>
            <a:chOff x="2878127" y="1499784"/>
            <a:chExt cx="285752" cy="338554"/>
          </a:xfrm>
        </p:grpSpPr>
        <p:sp>
          <p:nvSpPr>
            <p:cNvPr id="33" name="ZoneTexte 32"/>
            <p:cNvSpPr txBox="1"/>
            <p:nvPr/>
          </p:nvSpPr>
          <p:spPr>
            <a:xfrm>
              <a:off x="2878127" y="1499784"/>
              <a:ext cx="28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70C0"/>
                  </a:solidFill>
                </a:rPr>
                <a:t>20</a:t>
              </a:r>
              <a:endParaRPr lang="fr-FR" sz="1600" dirty="0">
                <a:solidFill>
                  <a:srgbClr val="0070C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878127" y="1568942"/>
              <a:ext cx="285752" cy="22322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5" name="Connecteur droit avec flèche 34"/>
          <p:cNvCxnSpPr>
            <a:endCxn id="22" idx="7"/>
          </p:cNvCxnSpPr>
          <p:nvPr/>
        </p:nvCxnSpPr>
        <p:spPr>
          <a:xfrm flipH="1">
            <a:off x="2924552" y="2551230"/>
            <a:ext cx="398870" cy="373394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3323422" y="1951411"/>
            <a:ext cx="1" cy="60156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627844" y="1772816"/>
            <a:ext cx="714380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1913596" y="1772816"/>
            <a:ext cx="785818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avec flèche 38"/>
          <p:cNvCxnSpPr/>
          <p:nvPr/>
        </p:nvCxnSpPr>
        <p:spPr>
          <a:xfrm rot="5400000">
            <a:off x="1628638" y="1914898"/>
            <a:ext cx="214314" cy="7302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rot="5400000">
            <a:off x="1700076" y="1914898"/>
            <a:ext cx="214314" cy="7302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1913596" y="1781569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t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342224" y="1772816"/>
            <a:ext cx="714380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2342224" y="1772816"/>
            <a:ext cx="3571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B050"/>
                </a:solidFill>
              </a:rPr>
              <a:t>A</a:t>
            </a:r>
            <a:endParaRPr lang="fr-FR" sz="1600" dirty="0">
              <a:solidFill>
                <a:srgbClr val="00B050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2699414" y="1772816"/>
            <a:ext cx="3571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B050"/>
                </a:solidFill>
              </a:rPr>
              <a:t>B</a:t>
            </a:r>
            <a:endParaRPr lang="fr-FR" sz="1600" dirty="0">
              <a:solidFill>
                <a:srgbClr val="00B050"/>
              </a:solidFill>
            </a:endParaRPr>
          </a:p>
        </p:txBody>
      </p:sp>
      <p:cxnSp>
        <p:nvCxnSpPr>
          <p:cNvPr id="45" name="Connecteur droit avec flèche 44"/>
          <p:cNvCxnSpPr>
            <a:stCxn id="22" idx="7"/>
            <a:endCxn id="22" idx="3"/>
          </p:cNvCxnSpPr>
          <p:nvPr/>
        </p:nvCxnSpPr>
        <p:spPr>
          <a:xfrm flipH="1">
            <a:off x="2619048" y="2924624"/>
            <a:ext cx="305504" cy="305504"/>
          </a:xfrm>
          <a:prstGeom prst="straightConnector1">
            <a:avLst/>
          </a:prstGeom>
          <a:ln w="12700">
            <a:solidFill>
              <a:srgbClr val="0070C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endCxn id="42" idx="3"/>
          </p:cNvCxnSpPr>
          <p:nvPr/>
        </p:nvCxnSpPr>
        <p:spPr>
          <a:xfrm flipH="1">
            <a:off x="3056604" y="1951411"/>
            <a:ext cx="266819" cy="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5292080" y="1989913"/>
            <a:ext cx="72008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292080" y="4134593"/>
            <a:ext cx="72008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V="1">
            <a:off x="6012160" y="1989913"/>
            <a:ext cx="0" cy="214468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6012160" y="2421308"/>
            <a:ext cx="72008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6012160" y="3706758"/>
            <a:ext cx="72008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 flipV="1">
            <a:off x="6732240" y="2421308"/>
            <a:ext cx="0" cy="128545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5148064" y="3077376"/>
            <a:ext cx="1800200" cy="0"/>
          </a:xfrm>
          <a:prstGeom prst="line">
            <a:avLst/>
          </a:prstGeom>
          <a:ln w="952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5292080" y="4134593"/>
            <a:ext cx="720080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5282344" y="1972780"/>
            <a:ext cx="720080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flipH="1">
            <a:off x="4932414" y="4147060"/>
            <a:ext cx="370430" cy="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 flipV="1">
            <a:off x="5278365" y="1484784"/>
            <a:ext cx="0" cy="487996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/>
          <p:nvPr/>
        </p:nvCxnSpPr>
        <p:spPr>
          <a:xfrm flipV="1">
            <a:off x="6948264" y="2404269"/>
            <a:ext cx="0" cy="1287539"/>
          </a:xfrm>
          <a:prstGeom prst="straightConnector1">
            <a:avLst/>
          </a:prstGeom>
          <a:ln w="12700">
            <a:solidFill>
              <a:srgbClr val="0070C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>
            <a:off x="6948264" y="1222013"/>
            <a:ext cx="0" cy="1182256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5148064" y="1052736"/>
            <a:ext cx="797410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/>
          <p:cNvSpPr/>
          <p:nvPr/>
        </p:nvSpPr>
        <p:spPr>
          <a:xfrm>
            <a:off x="5516846" y="1052736"/>
            <a:ext cx="785818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/>
          <p:cNvSpPr txBox="1"/>
          <p:nvPr/>
        </p:nvSpPr>
        <p:spPr>
          <a:xfrm>
            <a:off x="5446996" y="1061489"/>
            <a:ext cx="5683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Ø t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945474" y="1052736"/>
            <a:ext cx="714380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ZoneTexte 85"/>
          <p:cNvSpPr txBox="1"/>
          <p:nvPr/>
        </p:nvSpPr>
        <p:spPr>
          <a:xfrm>
            <a:off x="5945474" y="1052736"/>
            <a:ext cx="3571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B050"/>
                </a:solidFill>
              </a:rPr>
              <a:t>A</a:t>
            </a:r>
            <a:endParaRPr lang="fr-FR" sz="1600" dirty="0">
              <a:solidFill>
                <a:srgbClr val="00B050"/>
              </a:solidFill>
            </a:endParaRPr>
          </a:p>
        </p:txBody>
      </p:sp>
      <p:sp>
        <p:nvSpPr>
          <p:cNvPr id="87" name="ZoneTexte 86"/>
          <p:cNvSpPr txBox="1"/>
          <p:nvPr/>
        </p:nvSpPr>
        <p:spPr>
          <a:xfrm>
            <a:off x="6302664" y="1052736"/>
            <a:ext cx="3571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B050"/>
                </a:solidFill>
              </a:rPr>
              <a:t>B</a:t>
            </a:r>
            <a:endParaRPr lang="fr-FR" sz="1600" dirty="0">
              <a:solidFill>
                <a:srgbClr val="00B050"/>
              </a:solidFill>
            </a:endParaRPr>
          </a:p>
        </p:txBody>
      </p:sp>
      <p:cxnSp>
        <p:nvCxnSpPr>
          <p:cNvPr id="88" name="Connecteur droit avec flèche 87"/>
          <p:cNvCxnSpPr>
            <a:endCxn id="85" idx="3"/>
          </p:cNvCxnSpPr>
          <p:nvPr/>
        </p:nvCxnSpPr>
        <p:spPr>
          <a:xfrm flipH="1">
            <a:off x="6659854" y="1231331"/>
            <a:ext cx="288410" cy="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e 88"/>
          <p:cNvGrpSpPr/>
          <p:nvPr/>
        </p:nvGrpSpPr>
        <p:grpSpPr>
          <a:xfrm>
            <a:off x="5185104" y="1083203"/>
            <a:ext cx="295126" cy="295126"/>
            <a:chOff x="1679650" y="3443188"/>
            <a:chExt cx="720080" cy="720080"/>
          </a:xfrm>
        </p:grpSpPr>
        <p:grpSp>
          <p:nvGrpSpPr>
            <p:cNvPr id="90" name="Groupe 89"/>
            <p:cNvGrpSpPr/>
            <p:nvPr/>
          </p:nvGrpSpPr>
          <p:grpSpPr>
            <a:xfrm>
              <a:off x="1679650" y="3573016"/>
              <a:ext cx="720080" cy="460424"/>
              <a:chOff x="1679650" y="3573016"/>
              <a:chExt cx="720080" cy="460424"/>
            </a:xfrm>
          </p:grpSpPr>
          <p:sp>
            <p:nvSpPr>
              <p:cNvPr id="92" name="Ellipse 91"/>
              <p:cNvSpPr/>
              <p:nvPr/>
            </p:nvSpPr>
            <p:spPr>
              <a:xfrm>
                <a:off x="1809478" y="3573016"/>
                <a:ext cx="460424" cy="460424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3" name="Connecteur droit 92"/>
              <p:cNvCxnSpPr/>
              <p:nvPr/>
            </p:nvCxnSpPr>
            <p:spPr>
              <a:xfrm>
                <a:off x="1679650" y="3803228"/>
                <a:ext cx="720080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Connecteur droit 90"/>
            <p:cNvCxnSpPr/>
            <p:nvPr/>
          </p:nvCxnSpPr>
          <p:spPr>
            <a:xfrm rot="5400000">
              <a:off x="1679650" y="3803228"/>
              <a:ext cx="72008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821801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1691680" y="1988840"/>
            <a:ext cx="72008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1821508" y="2492896"/>
            <a:ext cx="460424" cy="46042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e 11"/>
          <p:cNvGrpSpPr/>
          <p:nvPr/>
        </p:nvGrpSpPr>
        <p:grpSpPr>
          <a:xfrm>
            <a:off x="1679650" y="3443188"/>
            <a:ext cx="720080" cy="720080"/>
            <a:chOff x="1679650" y="3443188"/>
            <a:chExt cx="720080" cy="720080"/>
          </a:xfrm>
        </p:grpSpPr>
        <p:grpSp>
          <p:nvGrpSpPr>
            <p:cNvPr id="9" name="Groupe 8"/>
            <p:cNvGrpSpPr/>
            <p:nvPr/>
          </p:nvGrpSpPr>
          <p:grpSpPr>
            <a:xfrm>
              <a:off x="1679650" y="3573016"/>
              <a:ext cx="720080" cy="460424"/>
              <a:chOff x="1679650" y="3573016"/>
              <a:chExt cx="720080" cy="460424"/>
            </a:xfrm>
          </p:grpSpPr>
          <p:sp>
            <p:nvSpPr>
              <p:cNvPr id="7" name="Ellipse 6"/>
              <p:cNvSpPr/>
              <p:nvPr/>
            </p:nvSpPr>
            <p:spPr>
              <a:xfrm>
                <a:off x="1809478" y="3573016"/>
                <a:ext cx="460424" cy="46042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" name="Connecteur droit 7"/>
              <p:cNvCxnSpPr/>
              <p:nvPr/>
            </p:nvCxnSpPr>
            <p:spPr>
              <a:xfrm>
                <a:off x="1679650" y="3803228"/>
                <a:ext cx="720080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Connecteur droit 10"/>
            <p:cNvCxnSpPr/>
            <p:nvPr/>
          </p:nvCxnSpPr>
          <p:spPr>
            <a:xfrm rot="5400000">
              <a:off x="1679650" y="3803228"/>
              <a:ext cx="72008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e 15"/>
          <p:cNvGrpSpPr/>
          <p:nvPr/>
        </p:nvGrpSpPr>
        <p:grpSpPr>
          <a:xfrm>
            <a:off x="3203848" y="2063037"/>
            <a:ext cx="576064" cy="518244"/>
            <a:chOff x="3203848" y="2063037"/>
            <a:chExt cx="576064" cy="518244"/>
          </a:xfrm>
        </p:grpSpPr>
        <p:cxnSp>
          <p:nvCxnSpPr>
            <p:cNvPr id="13" name="Connecteur droit 12"/>
            <p:cNvCxnSpPr/>
            <p:nvPr/>
          </p:nvCxnSpPr>
          <p:spPr>
            <a:xfrm flipV="1">
              <a:off x="3203848" y="2063037"/>
              <a:ext cx="288032" cy="51824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V="1">
              <a:off x="3491880" y="2063037"/>
              <a:ext cx="288032" cy="51824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Parallélogramme 23"/>
          <p:cNvSpPr/>
          <p:nvPr/>
        </p:nvSpPr>
        <p:spPr>
          <a:xfrm>
            <a:off x="3286116" y="2786058"/>
            <a:ext cx="469900" cy="460424"/>
          </a:xfrm>
          <a:prstGeom prst="parallelogram">
            <a:avLst>
              <a:gd name="adj" fmla="val 3902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/>
          <p:cNvGrpSpPr/>
          <p:nvPr/>
        </p:nvGrpSpPr>
        <p:grpSpPr>
          <a:xfrm>
            <a:off x="3207529" y="3515196"/>
            <a:ext cx="576064" cy="576064"/>
            <a:chOff x="3131840" y="3429000"/>
            <a:chExt cx="720080" cy="720080"/>
          </a:xfrm>
        </p:grpSpPr>
        <p:cxnSp>
          <p:nvCxnSpPr>
            <p:cNvPr id="25" name="Connecteur droit 24"/>
            <p:cNvCxnSpPr/>
            <p:nvPr/>
          </p:nvCxnSpPr>
          <p:spPr>
            <a:xfrm>
              <a:off x="3131840" y="4149080"/>
              <a:ext cx="72008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rot="5400000">
              <a:off x="3118644" y="3789040"/>
              <a:ext cx="72008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rc 27"/>
          <p:cNvSpPr/>
          <p:nvPr/>
        </p:nvSpPr>
        <p:spPr>
          <a:xfrm>
            <a:off x="3923928" y="2924944"/>
            <a:ext cx="576064" cy="576064"/>
          </a:xfrm>
          <a:prstGeom prst="arc">
            <a:avLst>
              <a:gd name="adj1" fmla="val 10838672"/>
              <a:gd name="adj2" fmla="val 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1"/>
                </a:solidFill>
              </a:ln>
            </a:endParaRPr>
          </a:p>
        </p:txBody>
      </p:sp>
      <p:grpSp>
        <p:nvGrpSpPr>
          <p:cNvPr id="31" name="Groupe 30"/>
          <p:cNvGrpSpPr/>
          <p:nvPr/>
        </p:nvGrpSpPr>
        <p:grpSpPr>
          <a:xfrm>
            <a:off x="4652392" y="3605659"/>
            <a:ext cx="576064" cy="576064"/>
            <a:chOff x="4652392" y="3605659"/>
            <a:chExt cx="576064" cy="576064"/>
          </a:xfrm>
        </p:grpSpPr>
        <p:sp>
          <p:nvSpPr>
            <p:cNvPr id="29" name="Arc 28"/>
            <p:cNvSpPr/>
            <p:nvPr/>
          </p:nvSpPr>
          <p:spPr>
            <a:xfrm>
              <a:off x="4652392" y="3605659"/>
              <a:ext cx="576064" cy="576064"/>
            </a:xfrm>
            <a:prstGeom prst="arc">
              <a:avLst>
                <a:gd name="adj1" fmla="val 10838672"/>
                <a:gd name="adj2" fmla="val 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1"/>
                  </a:solidFill>
                </a:ln>
              </a:endParaRPr>
            </a:p>
          </p:txBody>
        </p:sp>
        <p:cxnSp>
          <p:nvCxnSpPr>
            <p:cNvPr id="30" name="Connecteur droit 29"/>
            <p:cNvCxnSpPr/>
            <p:nvPr/>
          </p:nvCxnSpPr>
          <p:spPr>
            <a:xfrm>
              <a:off x="4652392" y="3887167"/>
              <a:ext cx="576064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/>
          <p:cNvGrpSpPr/>
          <p:nvPr/>
        </p:nvGrpSpPr>
        <p:grpSpPr>
          <a:xfrm>
            <a:off x="3857620" y="4286256"/>
            <a:ext cx="662260" cy="401084"/>
            <a:chOff x="3779912" y="4264186"/>
            <a:chExt cx="855712" cy="518244"/>
          </a:xfrm>
        </p:grpSpPr>
        <p:sp>
          <p:nvSpPr>
            <p:cNvPr id="32" name="Ellipse 31"/>
            <p:cNvSpPr/>
            <p:nvPr/>
          </p:nvSpPr>
          <p:spPr>
            <a:xfrm>
              <a:off x="3981748" y="4293096"/>
              <a:ext cx="460424" cy="46042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3" name="Groupe 32"/>
            <p:cNvGrpSpPr/>
            <p:nvPr/>
          </p:nvGrpSpPr>
          <p:grpSpPr>
            <a:xfrm>
              <a:off x="3779912" y="4264186"/>
              <a:ext cx="855712" cy="518244"/>
              <a:chOff x="3203848" y="2063037"/>
              <a:chExt cx="855712" cy="518244"/>
            </a:xfrm>
          </p:grpSpPr>
          <p:cxnSp>
            <p:nvCxnSpPr>
              <p:cNvPr id="34" name="Connecteur droit 33"/>
              <p:cNvCxnSpPr/>
              <p:nvPr/>
            </p:nvCxnSpPr>
            <p:spPr>
              <a:xfrm flipV="1">
                <a:off x="3203848" y="2063037"/>
                <a:ext cx="288032" cy="518244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>
              <a:xfrm flipV="1">
                <a:off x="3771528" y="2063037"/>
                <a:ext cx="288032" cy="518244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e 36"/>
          <p:cNvGrpSpPr/>
          <p:nvPr/>
        </p:nvGrpSpPr>
        <p:grpSpPr>
          <a:xfrm>
            <a:off x="4652392" y="2063037"/>
            <a:ext cx="495672" cy="518244"/>
            <a:chOff x="3203848" y="2063037"/>
            <a:chExt cx="495672" cy="518244"/>
          </a:xfrm>
        </p:grpSpPr>
        <p:cxnSp>
          <p:nvCxnSpPr>
            <p:cNvPr id="38" name="Connecteur droit 37"/>
            <p:cNvCxnSpPr/>
            <p:nvPr/>
          </p:nvCxnSpPr>
          <p:spPr>
            <a:xfrm flipV="1">
              <a:off x="3203848" y="2063037"/>
              <a:ext cx="288032" cy="51824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>
              <a:off x="3203848" y="2581281"/>
              <a:ext cx="495672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e 43"/>
          <p:cNvGrpSpPr/>
          <p:nvPr/>
        </p:nvGrpSpPr>
        <p:grpSpPr>
          <a:xfrm>
            <a:off x="6190693" y="2204864"/>
            <a:ext cx="427670" cy="427670"/>
            <a:chOff x="6244561" y="1777194"/>
            <a:chExt cx="571686" cy="571686"/>
          </a:xfrm>
        </p:grpSpPr>
        <p:sp>
          <p:nvSpPr>
            <p:cNvPr id="42" name="Ellipse 41"/>
            <p:cNvSpPr/>
            <p:nvPr/>
          </p:nvSpPr>
          <p:spPr>
            <a:xfrm>
              <a:off x="6316569" y="1849202"/>
              <a:ext cx="427670" cy="42767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/>
            <p:cNvSpPr/>
            <p:nvPr/>
          </p:nvSpPr>
          <p:spPr>
            <a:xfrm>
              <a:off x="6244561" y="1777194"/>
              <a:ext cx="571686" cy="57168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5292080" y="1556792"/>
            <a:ext cx="720080" cy="152400"/>
            <a:chOff x="5292080" y="1556792"/>
            <a:chExt cx="720080" cy="152400"/>
          </a:xfrm>
        </p:grpSpPr>
        <p:cxnSp>
          <p:nvCxnSpPr>
            <p:cNvPr id="45" name="Connecteur droit 44"/>
            <p:cNvCxnSpPr/>
            <p:nvPr/>
          </p:nvCxnSpPr>
          <p:spPr>
            <a:xfrm>
              <a:off x="5292080" y="1628800"/>
              <a:ext cx="72008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>
              <a:off x="5423706" y="1556792"/>
              <a:ext cx="456828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/>
            <p:cNvCxnSpPr/>
            <p:nvPr/>
          </p:nvCxnSpPr>
          <p:spPr>
            <a:xfrm>
              <a:off x="5423706" y="1709192"/>
              <a:ext cx="456828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e 51"/>
          <p:cNvGrpSpPr/>
          <p:nvPr/>
        </p:nvGrpSpPr>
        <p:grpSpPr>
          <a:xfrm>
            <a:off x="7524328" y="2114290"/>
            <a:ext cx="576064" cy="518244"/>
            <a:chOff x="3203848" y="2063037"/>
            <a:chExt cx="576064" cy="518244"/>
          </a:xfrm>
        </p:grpSpPr>
        <p:cxnSp>
          <p:nvCxnSpPr>
            <p:cNvPr id="53" name="Connecteur droit 52"/>
            <p:cNvCxnSpPr/>
            <p:nvPr/>
          </p:nvCxnSpPr>
          <p:spPr>
            <a:xfrm flipV="1">
              <a:off x="3203848" y="2063037"/>
              <a:ext cx="288032" cy="518244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flipV="1">
              <a:off x="3491880" y="2063037"/>
              <a:ext cx="288032" cy="518244"/>
            </a:xfrm>
            <a:prstGeom prst="line">
              <a:avLst/>
            </a:prstGeom>
            <a:ln w="28575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>
              <a:off x="3203848" y="2581281"/>
              <a:ext cx="288032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Connecteur droit 58"/>
          <p:cNvCxnSpPr/>
          <p:nvPr/>
        </p:nvCxnSpPr>
        <p:spPr>
          <a:xfrm flipV="1">
            <a:off x="7515646" y="1297670"/>
            <a:ext cx="288032" cy="518244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1128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Connecteur droit avec flèche 75"/>
          <p:cNvCxnSpPr/>
          <p:nvPr/>
        </p:nvCxnSpPr>
        <p:spPr>
          <a:xfrm rot="10800000">
            <a:off x="3000364" y="6572272"/>
            <a:ext cx="357192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rot="10800000">
            <a:off x="3000364" y="2714620"/>
            <a:ext cx="357192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 flipV="1">
            <a:off x="1000100" y="2714620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000100" y="2714620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1000100" y="4143380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143240" y="2714620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928662" y="5857892"/>
            <a:ext cx="2428892" cy="1588"/>
          </a:xfrm>
          <a:prstGeom prst="straightConnector1">
            <a:avLst/>
          </a:prstGeom>
          <a:ln w="12700">
            <a:solidFill>
              <a:srgbClr val="0070C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rot="5400000">
            <a:off x="3063700" y="2508408"/>
            <a:ext cx="444832" cy="1588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988640" y="2062925"/>
            <a:ext cx="79741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2357422" y="2062925"/>
            <a:ext cx="428628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2357422" y="2071678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t</a:t>
            </a:r>
            <a:endParaRPr lang="fr-FR" sz="1600" dirty="0">
              <a:solidFill>
                <a:srgbClr val="FF0000"/>
              </a:solidFill>
            </a:endParaRPr>
          </a:p>
        </p:txBody>
      </p:sp>
      <p:cxnSp>
        <p:nvCxnSpPr>
          <p:cNvPr id="43" name="Connecteur droit avec flèche 42"/>
          <p:cNvCxnSpPr/>
          <p:nvPr/>
        </p:nvCxnSpPr>
        <p:spPr>
          <a:xfrm rot="5400000">
            <a:off x="2571736" y="5857892"/>
            <a:ext cx="1428760" cy="1588"/>
          </a:xfrm>
          <a:prstGeom prst="straightConnector1">
            <a:avLst/>
          </a:prstGeom>
          <a:ln w="12700">
            <a:solidFill>
              <a:srgbClr val="0070C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rot="10800000">
            <a:off x="2786050" y="2285992"/>
            <a:ext cx="500066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2023058" y="2232201"/>
            <a:ext cx="295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 rot="10800000">
            <a:off x="3000364" y="5143512"/>
            <a:ext cx="357192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1000100" y="514351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1000100" y="5143512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1000100" y="6572272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3143240" y="514351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 rot="5400000">
            <a:off x="3063700" y="4937300"/>
            <a:ext cx="444832" cy="1588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rot="10800000">
            <a:off x="2786050" y="4714884"/>
            <a:ext cx="500066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988640" y="4563255"/>
            <a:ext cx="79741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/>
          <p:cNvSpPr/>
          <p:nvPr/>
        </p:nvSpPr>
        <p:spPr>
          <a:xfrm>
            <a:off x="2357422" y="4563255"/>
            <a:ext cx="428628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/>
          <p:cNvSpPr txBox="1"/>
          <p:nvPr/>
        </p:nvSpPr>
        <p:spPr>
          <a:xfrm>
            <a:off x="2357422" y="4572008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t</a:t>
            </a:r>
            <a:endParaRPr lang="fr-FR" sz="1600" dirty="0">
              <a:solidFill>
                <a:srgbClr val="FF0000"/>
              </a:solidFill>
            </a:endParaRPr>
          </a:p>
        </p:txBody>
      </p:sp>
      <p:cxnSp>
        <p:nvCxnSpPr>
          <p:cNvPr id="82" name="Connecteur droit 81"/>
          <p:cNvCxnSpPr/>
          <p:nvPr/>
        </p:nvCxnSpPr>
        <p:spPr>
          <a:xfrm>
            <a:off x="2023058" y="4732531"/>
            <a:ext cx="295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necteur droit avec flèche 22"/>
          <p:cNvCxnSpPr/>
          <p:nvPr/>
        </p:nvCxnSpPr>
        <p:spPr>
          <a:xfrm>
            <a:off x="928662" y="5857892"/>
            <a:ext cx="2428892" cy="1588"/>
          </a:xfrm>
          <a:prstGeom prst="straightConnector1">
            <a:avLst/>
          </a:prstGeom>
          <a:ln w="12700">
            <a:solidFill>
              <a:srgbClr val="0070C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 rot="10800000">
            <a:off x="3000364" y="5143512"/>
            <a:ext cx="357192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1000100" y="514351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1000100" y="5143512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1000100" y="6572272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3143240" y="514351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 rot="5400000">
            <a:off x="3063700" y="4937300"/>
            <a:ext cx="444832" cy="1588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rot="10800000">
            <a:off x="2786050" y="4714884"/>
            <a:ext cx="500066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988640" y="4563255"/>
            <a:ext cx="79741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/>
          <p:cNvSpPr/>
          <p:nvPr/>
        </p:nvSpPr>
        <p:spPr>
          <a:xfrm>
            <a:off x="2357422" y="4563255"/>
            <a:ext cx="428628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/>
          <p:cNvSpPr txBox="1"/>
          <p:nvPr/>
        </p:nvSpPr>
        <p:spPr>
          <a:xfrm>
            <a:off x="2357422" y="4572008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t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2071670" y="4652052"/>
            <a:ext cx="178466" cy="178466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necteur droit avec flèche 22"/>
          <p:cNvCxnSpPr/>
          <p:nvPr/>
        </p:nvCxnSpPr>
        <p:spPr>
          <a:xfrm>
            <a:off x="857224" y="4857760"/>
            <a:ext cx="2428892" cy="1588"/>
          </a:xfrm>
          <a:prstGeom prst="straightConnector1">
            <a:avLst/>
          </a:prstGeom>
          <a:ln w="12700">
            <a:solidFill>
              <a:srgbClr val="0070C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 rot="10800000">
            <a:off x="2928926" y="4143380"/>
            <a:ext cx="357192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928662" y="4143380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928662" y="4143380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928662" y="5572140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3071802" y="4143380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 rot="5400000">
            <a:off x="2992262" y="3937168"/>
            <a:ext cx="444832" cy="1588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rot="10800000">
            <a:off x="2714612" y="3714752"/>
            <a:ext cx="500066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917202" y="3563123"/>
            <a:ext cx="79741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/>
          <p:cNvSpPr/>
          <p:nvPr/>
        </p:nvSpPr>
        <p:spPr>
          <a:xfrm>
            <a:off x="2285984" y="3563123"/>
            <a:ext cx="428628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/>
          <p:cNvSpPr txBox="1"/>
          <p:nvPr/>
        </p:nvSpPr>
        <p:spPr>
          <a:xfrm>
            <a:off x="2285984" y="3571876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t</a:t>
            </a:r>
            <a:endParaRPr lang="fr-FR" sz="1600" dirty="0">
              <a:solidFill>
                <a:srgbClr val="FF0000"/>
              </a:solidFill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1955995" y="3662860"/>
            <a:ext cx="258551" cy="156586"/>
            <a:chOff x="3779912" y="4264186"/>
            <a:chExt cx="855712" cy="518244"/>
          </a:xfrm>
        </p:grpSpPr>
        <p:sp>
          <p:nvSpPr>
            <p:cNvPr id="15" name="Ellipse 14"/>
            <p:cNvSpPr/>
            <p:nvPr/>
          </p:nvSpPr>
          <p:spPr>
            <a:xfrm>
              <a:off x="3981748" y="4293096"/>
              <a:ext cx="460424" cy="46042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6" name="Groupe 32"/>
            <p:cNvGrpSpPr/>
            <p:nvPr/>
          </p:nvGrpSpPr>
          <p:grpSpPr>
            <a:xfrm>
              <a:off x="3779912" y="4264186"/>
              <a:ext cx="855712" cy="518244"/>
              <a:chOff x="3203848" y="2063037"/>
              <a:chExt cx="855712" cy="518244"/>
            </a:xfrm>
          </p:grpSpPr>
          <p:cxnSp>
            <p:nvCxnSpPr>
              <p:cNvPr id="17" name="Connecteur droit 16"/>
              <p:cNvCxnSpPr/>
              <p:nvPr/>
            </p:nvCxnSpPr>
            <p:spPr>
              <a:xfrm flipV="1">
                <a:off x="3203848" y="2063037"/>
                <a:ext cx="288032" cy="518244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/>
              <p:cNvCxnSpPr/>
              <p:nvPr/>
            </p:nvCxnSpPr>
            <p:spPr>
              <a:xfrm flipV="1">
                <a:off x="3771528" y="2063037"/>
                <a:ext cx="288032" cy="518244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Connecteur droit avec flèche 59"/>
          <p:cNvCxnSpPr/>
          <p:nvPr/>
        </p:nvCxnSpPr>
        <p:spPr>
          <a:xfrm rot="10800000">
            <a:off x="2928926" y="4143380"/>
            <a:ext cx="357192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928662" y="4143380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928662" y="4143380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928662" y="5572140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3071802" y="4143380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 rot="5400000">
            <a:off x="2992262" y="3937168"/>
            <a:ext cx="444832" cy="1588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rot="10800000">
            <a:off x="2714612" y="3714752"/>
            <a:ext cx="500066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857356" y="3563123"/>
            <a:ext cx="857256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/>
          <p:cNvSpPr/>
          <p:nvPr/>
        </p:nvSpPr>
        <p:spPr>
          <a:xfrm>
            <a:off x="2285984" y="3563123"/>
            <a:ext cx="428628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/>
          <p:cNvSpPr txBox="1"/>
          <p:nvPr/>
        </p:nvSpPr>
        <p:spPr>
          <a:xfrm>
            <a:off x="2285984" y="3571876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t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19" name="Parallélogramme 18"/>
          <p:cNvSpPr/>
          <p:nvPr/>
        </p:nvSpPr>
        <p:spPr>
          <a:xfrm>
            <a:off x="1928794" y="3643314"/>
            <a:ext cx="285752" cy="214314"/>
          </a:xfrm>
          <a:prstGeom prst="parallelogram">
            <a:avLst>
              <a:gd name="adj" fmla="val 39027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ZoneTexte 45"/>
          <p:cNvSpPr txBox="1"/>
          <p:nvPr/>
        </p:nvSpPr>
        <p:spPr>
          <a:xfrm rot="10800000" flipV="1">
            <a:off x="5214942" y="928670"/>
            <a:ext cx="113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rgbClr val="FF0000"/>
                </a:solidFill>
              </a:rPr>
              <a:t>d</a:t>
            </a:r>
            <a:r>
              <a:rPr lang="fr-FR" sz="1200" i="1" baseline="-25000" dirty="0" smtClean="0">
                <a:solidFill>
                  <a:srgbClr val="FF0000"/>
                </a:solidFill>
              </a:rPr>
              <a:t>3</a:t>
            </a:r>
            <a:endParaRPr lang="fr-FR" sz="1200" i="1" baseline="-25000" dirty="0">
              <a:solidFill>
                <a:srgbClr val="FF000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rot="5400000" flipH="1" flipV="1">
            <a:off x="64370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1000100" y="128586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000100" y="200024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rot="5400000" flipH="1" flipV="1">
            <a:off x="207246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857224" y="1643050"/>
            <a:ext cx="1714512" cy="1657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428860" y="128586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428860" y="200024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rot="5400000" flipH="1" flipV="1">
            <a:off x="2643174" y="1643050"/>
            <a:ext cx="714380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 rot="16200000">
            <a:off x="2283795" y="1502362"/>
            <a:ext cx="113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FF0000"/>
                </a:solidFill>
              </a:rPr>
              <a:t>Ø20</a:t>
            </a:r>
            <a:r>
              <a:rPr lang="fr-FR" sz="1200" baseline="30000" dirty="0" smtClean="0">
                <a:solidFill>
                  <a:srgbClr val="FF0000"/>
                </a:solidFill>
              </a:rPr>
              <a:t>±0,1</a:t>
            </a:r>
            <a:endParaRPr lang="fr-FR" sz="1200" dirty="0">
              <a:solidFill>
                <a:srgbClr val="FF0000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 rot="5400000" flipH="1" flipV="1">
            <a:off x="643704" y="378539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000100" y="342900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000100" y="414338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rot="5400000" flipH="1" flipV="1">
            <a:off x="2072464" y="378539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2428860" y="342900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2428860" y="414338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rot="5400000" flipH="1" flipV="1">
            <a:off x="2643174" y="3786190"/>
            <a:ext cx="714380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 rot="16200000">
            <a:off x="2283795" y="3645502"/>
            <a:ext cx="113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FF0000"/>
                </a:solidFill>
              </a:rPr>
              <a:t>20</a:t>
            </a:r>
            <a:r>
              <a:rPr lang="fr-FR" sz="1200" baseline="30000" dirty="0" smtClean="0">
                <a:solidFill>
                  <a:srgbClr val="FF0000"/>
                </a:solidFill>
              </a:rPr>
              <a:t>±0,1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29" name="Forme libre 28"/>
          <p:cNvSpPr/>
          <p:nvPr/>
        </p:nvSpPr>
        <p:spPr>
          <a:xfrm>
            <a:off x="4562029" y="1205720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>
            <a:off x="4572000" y="1928802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orme libre 32"/>
          <p:cNvSpPr/>
          <p:nvPr/>
        </p:nvSpPr>
        <p:spPr>
          <a:xfrm>
            <a:off x="4572000" y="1571612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12700">
            <a:solidFill>
              <a:srgbClr val="0070C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/>
          <p:cNvCxnSpPr>
            <a:stCxn id="30" idx="4"/>
          </p:cNvCxnSpPr>
          <p:nvPr/>
        </p:nvCxnSpPr>
        <p:spPr>
          <a:xfrm flipH="1" flipV="1">
            <a:off x="4859340" y="1285860"/>
            <a:ext cx="84581" cy="704047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30" idx="8"/>
            <a:endCxn id="29" idx="10"/>
          </p:cNvCxnSpPr>
          <p:nvPr/>
        </p:nvCxnSpPr>
        <p:spPr>
          <a:xfrm flipV="1">
            <a:off x="5363021" y="1285875"/>
            <a:ext cx="94804" cy="694507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30" idx="14"/>
            <a:endCxn id="29" idx="14"/>
          </p:cNvCxnSpPr>
          <p:nvPr/>
        </p:nvCxnSpPr>
        <p:spPr>
          <a:xfrm flipH="1" flipV="1">
            <a:off x="5819775" y="1228725"/>
            <a:ext cx="9971" cy="723082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 rot="10800000" flipV="1">
            <a:off x="4286248" y="1008861"/>
            <a:ext cx="113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rgbClr val="FF0000"/>
                </a:solidFill>
              </a:rPr>
              <a:t>d</a:t>
            </a:r>
            <a:r>
              <a:rPr lang="fr-FR" sz="1200" i="1" baseline="-25000" dirty="0" smtClean="0">
                <a:solidFill>
                  <a:srgbClr val="FF0000"/>
                </a:solidFill>
              </a:rPr>
              <a:t>1</a:t>
            </a:r>
            <a:endParaRPr lang="fr-FR" sz="1200" i="1" baseline="-25000" dirty="0">
              <a:solidFill>
                <a:srgbClr val="FF0000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 rot="10800000" flipV="1">
            <a:off x="4929190" y="1000108"/>
            <a:ext cx="113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rgbClr val="FF0000"/>
                </a:solidFill>
              </a:rPr>
              <a:t>d</a:t>
            </a:r>
            <a:r>
              <a:rPr lang="fr-FR" sz="1200" i="1" baseline="-25000" dirty="0" smtClean="0">
                <a:solidFill>
                  <a:srgbClr val="FF0000"/>
                </a:solidFill>
              </a:rPr>
              <a:t>2</a:t>
            </a:r>
            <a:endParaRPr lang="fr-FR" sz="1200" i="1" baseline="-25000" dirty="0">
              <a:solidFill>
                <a:srgbClr val="FF0000"/>
              </a:solidFill>
            </a:endParaRPr>
          </a:p>
        </p:txBody>
      </p:sp>
      <p:sp>
        <p:nvSpPr>
          <p:cNvPr id="47" name="Forme libre 46"/>
          <p:cNvSpPr/>
          <p:nvPr/>
        </p:nvSpPr>
        <p:spPr>
          <a:xfrm>
            <a:off x="6677025" y="1257300"/>
            <a:ext cx="723900" cy="752475"/>
          </a:xfrm>
          <a:custGeom>
            <a:avLst/>
            <a:gdLst>
              <a:gd name="connsiteX0" fmla="*/ 400050 w 723900"/>
              <a:gd name="connsiteY0" fmla="*/ 19050 h 752475"/>
              <a:gd name="connsiteX1" fmla="*/ 200025 w 723900"/>
              <a:gd name="connsiteY1" fmla="*/ 38100 h 752475"/>
              <a:gd name="connsiteX2" fmla="*/ 171450 w 723900"/>
              <a:gd name="connsiteY2" fmla="*/ 47625 h 752475"/>
              <a:gd name="connsiteX3" fmla="*/ 104775 w 723900"/>
              <a:gd name="connsiteY3" fmla="*/ 123825 h 752475"/>
              <a:gd name="connsiteX4" fmla="*/ 57150 w 723900"/>
              <a:gd name="connsiteY4" fmla="*/ 171450 h 752475"/>
              <a:gd name="connsiteX5" fmla="*/ 19050 w 723900"/>
              <a:gd name="connsiteY5" fmla="*/ 257175 h 752475"/>
              <a:gd name="connsiteX6" fmla="*/ 9525 w 723900"/>
              <a:gd name="connsiteY6" fmla="*/ 285750 h 752475"/>
              <a:gd name="connsiteX7" fmla="*/ 0 w 723900"/>
              <a:gd name="connsiteY7" fmla="*/ 314325 h 752475"/>
              <a:gd name="connsiteX8" fmla="*/ 9525 w 723900"/>
              <a:gd name="connsiteY8" fmla="*/ 523875 h 752475"/>
              <a:gd name="connsiteX9" fmla="*/ 19050 w 723900"/>
              <a:gd name="connsiteY9" fmla="*/ 552450 h 752475"/>
              <a:gd name="connsiteX10" fmla="*/ 47625 w 723900"/>
              <a:gd name="connsiteY10" fmla="*/ 571500 h 752475"/>
              <a:gd name="connsiteX11" fmla="*/ 104775 w 723900"/>
              <a:gd name="connsiteY11" fmla="*/ 590550 h 752475"/>
              <a:gd name="connsiteX12" fmla="*/ 171450 w 723900"/>
              <a:gd name="connsiteY12" fmla="*/ 676275 h 752475"/>
              <a:gd name="connsiteX13" fmla="*/ 228600 w 723900"/>
              <a:gd name="connsiteY13" fmla="*/ 695325 h 752475"/>
              <a:gd name="connsiteX14" fmla="*/ 257175 w 723900"/>
              <a:gd name="connsiteY14" fmla="*/ 714375 h 752475"/>
              <a:gd name="connsiteX15" fmla="*/ 323850 w 723900"/>
              <a:gd name="connsiteY15" fmla="*/ 733425 h 752475"/>
              <a:gd name="connsiteX16" fmla="*/ 352425 w 723900"/>
              <a:gd name="connsiteY16" fmla="*/ 752475 h 752475"/>
              <a:gd name="connsiteX17" fmla="*/ 476250 w 723900"/>
              <a:gd name="connsiteY17" fmla="*/ 742950 h 752475"/>
              <a:gd name="connsiteX18" fmla="*/ 504825 w 723900"/>
              <a:gd name="connsiteY18" fmla="*/ 723900 h 752475"/>
              <a:gd name="connsiteX19" fmla="*/ 657225 w 723900"/>
              <a:gd name="connsiteY19" fmla="*/ 714375 h 752475"/>
              <a:gd name="connsiteX20" fmla="*/ 685800 w 723900"/>
              <a:gd name="connsiteY20" fmla="*/ 695325 h 752475"/>
              <a:gd name="connsiteX21" fmla="*/ 704850 w 723900"/>
              <a:gd name="connsiteY21" fmla="*/ 638175 h 752475"/>
              <a:gd name="connsiteX22" fmla="*/ 723900 w 723900"/>
              <a:gd name="connsiteY22" fmla="*/ 571500 h 752475"/>
              <a:gd name="connsiteX23" fmla="*/ 714375 w 723900"/>
              <a:gd name="connsiteY23" fmla="*/ 276225 h 752475"/>
              <a:gd name="connsiteX24" fmla="*/ 695325 w 723900"/>
              <a:gd name="connsiteY24" fmla="*/ 200025 h 752475"/>
              <a:gd name="connsiteX25" fmla="*/ 685800 w 723900"/>
              <a:gd name="connsiteY25" fmla="*/ 171450 h 752475"/>
              <a:gd name="connsiteX26" fmla="*/ 666750 w 723900"/>
              <a:gd name="connsiteY26" fmla="*/ 142875 h 752475"/>
              <a:gd name="connsiteX27" fmla="*/ 638175 w 723900"/>
              <a:gd name="connsiteY27" fmla="*/ 133350 h 752475"/>
              <a:gd name="connsiteX28" fmla="*/ 619125 w 723900"/>
              <a:gd name="connsiteY28" fmla="*/ 104775 h 752475"/>
              <a:gd name="connsiteX29" fmla="*/ 552450 w 723900"/>
              <a:gd name="connsiteY29" fmla="*/ 57150 h 752475"/>
              <a:gd name="connsiteX30" fmla="*/ 514350 w 723900"/>
              <a:gd name="connsiteY30" fmla="*/ 28575 h 752475"/>
              <a:gd name="connsiteX31" fmla="*/ 476250 w 723900"/>
              <a:gd name="connsiteY31" fmla="*/ 19050 h 752475"/>
              <a:gd name="connsiteX32" fmla="*/ 419100 w 723900"/>
              <a:gd name="connsiteY32" fmla="*/ 0 h 752475"/>
              <a:gd name="connsiteX33" fmla="*/ 400050 w 723900"/>
              <a:gd name="connsiteY33" fmla="*/ 1905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23900" h="752475">
                <a:moveTo>
                  <a:pt x="400050" y="19050"/>
                </a:moveTo>
                <a:cubicBezTo>
                  <a:pt x="363538" y="25400"/>
                  <a:pt x="271551" y="20218"/>
                  <a:pt x="200025" y="38100"/>
                </a:cubicBezTo>
                <a:cubicBezTo>
                  <a:pt x="190285" y="40535"/>
                  <a:pt x="180975" y="44450"/>
                  <a:pt x="171450" y="47625"/>
                </a:cubicBezTo>
                <a:cubicBezTo>
                  <a:pt x="127000" y="114300"/>
                  <a:pt x="152400" y="92075"/>
                  <a:pt x="104775" y="123825"/>
                </a:cubicBezTo>
                <a:cubicBezTo>
                  <a:pt x="53975" y="200025"/>
                  <a:pt x="120650" y="107950"/>
                  <a:pt x="57150" y="171450"/>
                </a:cubicBezTo>
                <a:cubicBezTo>
                  <a:pt x="34509" y="194091"/>
                  <a:pt x="28481" y="228881"/>
                  <a:pt x="19050" y="257175"/>
                </a:cubicBezTo>
                <a:lnTo>
                  <a:pt x="9525" y="285750"/>
                </a:lnTo>
                <a:lnTo>
                  <a:pt x="0" y="314325"/>
                </a:lnTo>
                <a:cubicBezTo>
                  <a:pt x="3175" y="384175"/>
                  <a:pt x="3949" y="454176"/>
                  <a:pt x="9525" y="523875"/>
                </a:cubicBezTo>
                <a:cubicBezTo>
                  <a:pt x="10326" y="533883"/>
                  <a:pt x="12778" y="544610"/>
                  <a:pt x="19050" y="552450"/>
                </a:cubicBezTo>
                <a:cubicBezTo>
                  <a:pt x="26201" y="561389"/>
                  <a:pt x="37164" y="566851"/>
                  <a:pt x="47625" y="571500"/>
                </a:cubicBezTo>
                <a:cubicBezTo>
                  <a:pt x="65975" y="579655"/>
                  <a:pt x="104775" y="590550"/>
                  <a:pt x="104775" y="590550"/>
                </a:cubicBezTo>
                <a:cubicBezTo>
                  <a:pt x="114542" y="605201"/>
                  <a:pt x="147751" y="663109"/>
                  <a:pt x="171450" y="676275"/>
                </a:cubicBezTo>
                <a:cubicBezTo>
                  <a:pt x="189003" y="686027"/>
                  <a:pt x="211892" y="684186"/>
                  <a:pt x="228600" y="695325"/>
                </a:cubicBezTo>
                <a:cubicBezTo>
                  <a:pt x="238125" y="701675"/>
                  <a:pt x="246653" y="709866"/>
                  <a:pt x="257175" y="714375"/>
                </a:cubicBezTo>
                <a:cubicBezTo>
                  <a:pt x="299901" y="732686"/>
                  <a:pt x="286779" y="714889"/>
                  <a:pt x="323850" y="733425"/>
                </a:cubicBezTo>
                <a:cubicBezTo>
                  <a:pt x="334089" y="738545"/>
                  <a:pt x="342900" y="746125"/>
                  <a:pt x="352425" y="752475"/>
                </a:cubicBezTo>
                <a:cubicBezTo>
                  <a:pt x="393700" y="749300"/>
                  <a:pt x="435562" y="750579"/>
                  <a:pt x="476250" y="742950"/>
                </a:cubicBezTo>
                <a:cubicBezTo>
                  <a:pt x="487502" y="740840"/>
                  <a:pt x="493517" y="725685"/>
                  <a:pt x="504825" y="723900"/>
                </a:cubicBezTo>
                <a:cubicBezTo>
                  <a:pt x="555101" y="715962"/>
                  <a:pt x="606425" y="717550"/>
                  <a:pt x="657225" y="714375"/>
                </a:cubicBezTo>
                <a:cubicBezTo>
                  <a:pt x="666750" y="708025"/>
                  <a:pt x="679733" y="705033"/>
                  <a:pt x="685800" y="695325"/>
                </a:cubicBezTo>
                <a:cubicBezTo>
                  <a:pt x="696443" y="678297"/>
                  <a:pt x="698500" y="657225"/>
                  <a:pt x="704850" y="638175"/>
                </a:cubicBezTo>
                <a:cubicBezTo>
                  <a:pt x="718515" y="597181"/>
                  <a:pt x="711940" y="619340"/>
                  <a:pt x="723900" y="571500"/>
                </a:cubicBezTo>
                <a:cubicBezTo>
                  <a:pt x="720725" y="473075"/>
                  <a:pt x="721928" y="374411"/>
                  <a:pt x="714375" y="276225"/>
                </a:cubicBezTo>
                <a:cubicBezTo>
                  <a:pt x="712367" y="250120"/>
                  <a:pt x="703604" y="224863"/>
                  <a:pt x="695325" y="200025"/>
                </a:cubicBezTo>
                <a:cubicBezTo>
                  <a:pt x="692150" y="190500"/>
                  <a:pt x="690290" y="180430"/>
                  <a:pt x="685800" y="171450"/>
                </a:cubicBezTo>
                <a:cubicBezTo>
                  <a:pt x="680680" y="161211"/>
                  <a:pt x="675689" y="150026"/>
                  <a:pt x="666750" y="142875"/>
                </a:cubicBezTo>
                <a:cubicBezTo>
                  <a:pt x="658910" y="136603"/>
                  <a:pt x="647700" y="136525"/>
                  <a:pt x="638175" y="133350"/>
                </a:cubicBezTo>
                <a:cubicBezTo>
                  <a:pt x="631825" y="123825"/>
                  <a:pt x="627220" y="112870"/>
                  <a:pt x="619125" y="104775"/>
                </a:cubicBezTo>
                <a:cubicBezTo>
                  <a:pt x="603560" y="89210"/>
                  <a:pt x="571379" y="70671"/>
                  <a:pt x="552450" y="57150"/>
                </a:cubicBezTo>
                <a:cubicBezTo>
                  <a:pt x="539532" y="47923"/>
                  <a:pt x="528549" y="35675"/>
                  <a:pt x="514350" y="28575"/>
                </a:cubicBezTo>
                <a:cubicBezTo>
                  <a:pt x="502641" y="22721"/>
                  <a:pt x="488789" y="22812"/>
                  <a:pt x="476250" y="19050"/>
                </a:cubicBezTo>
                <a:cubicBezTo>
                  <a:pt x="457016" y="13280"/>
                  <a:pt x="419100" y="0"/>
                  <a:pt x="419100" y="0"/>
                </a:cubicBezTo>
                <a:cubicBezTo>
                  <a:pt x="381489" y="12537"/>
                  <a:pt x="436562" y="12700"/>
                  <a:pt x="400050" y="19050"/>
                </a:cubicBez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>
            <a:stCxn id="47" idx="12"/>
            <a:endCxn id="47" idx="29"/>
          </p:cNvCxnSpPr>
          <p:nvPr/>
        </p:nvCxnSpPr>
        <p:spPr>
          <a:xfrm flipV="1">
            <a:off x="6848475" y="1314450"/>
            <a:ext cx="381000" cy="619125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 rot="10800000" flipV="1">
            <a:off x="6429388" y="1285861"/>
            <a:ext cx="113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rgbClr val="FF0000"/>
                </a:solidFill>
              </a:rPr>
              <a:t>d</a:t>
            </a:r>
            <a:r>
              <a:rPr lang="fr-FR" sz="1200" i="1" baseline="-25000" dirty="0" smtClean="0">
                <a:solidFill>
                  <a:srgbClr val="FF0000"/>
                </a:solidFill>
              </a:rPr>
              <a:t>4</a:t>
            </a:r>
            <a:endParaRPr lang="fr-FR" sz="1200" i="1" baseline="-25000" dirty="0">
              <a:solidFill>
                <a:srgbClr val="FF0000"/>
              </a:solidFill>
            </a:endParaRPr>
          </a:p>
        </p:txBody>
      </p:sp>
      <p:sp>
        <p:nvSpPr>
          <p:cNvPr id="52" name="Forme libre 51"/>
          <p:cNvSpPr/>
          <p:nvPr/>
        </p:nvSpPr>
        <p:spPr>
          <a:xfrm>
            <a:off x="4500562" y="3571876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orme libre 52"/>
          <p:cNvSpPr/>
          <p:nvPr/>
        </p:nvSpPr>
        <p:spPr>
          <a:xfrm>
            <a:off x="4929190" y="3143248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Forme libre 54"/>
          <p:cNvSpPr/>
          <p:nvPr/>
        </p:nvSpPr>
        <p:spPr>
          <a:xfrm>
            <a:off x="4500562" y="3214686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orme libre 56"/>
          <p:cNvSpPr/>
          <p:nvPr/>
        </p:nvSpPr>
        <p:spPr>
          <a:xfrm>
            <a:off x="5857884" y="3214686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 57"/>
          <p:cNvSpPr/>
          <p:nvPr/>
        </p:nvSpPr>
        <p:spPr>
          <a:xfrm>
            <a:off x="4572000" y="4071942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orme libre 58"/>
          <p:cNvSpPr/>
          <p:nvPr/>
        </p:nvSpPr>
        <p:spPr>
          <a:xfrm>
            <a:off x="5000628" y="3643314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Forme libre 59"/>
          <p:cNvSpPr/>
          <p:nvPr/>
        </p:nvSpPr>
        <p:spPr>
          <a:xfrm>
            <a:off x="4572000" y="3714752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orme libre 60"/>
          <p:cNvSpPr/>
          <p:nvPr/>
        </p:nvSpPr>
        <p:spPr>
          <a:xfrm>
            <a:off x="5929322" y="3714752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61"/>
          <p:cNvCxnSpPr/>
          <p:nvPr/>
        </p:nvCxnSpPr>
        <p:spPr>
          <a:xfrm rot="16200000" flipV="1">
            <a:off x="4643438" y="3714752"/>
            <a:ext cx="500066" cy="7143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 rot="10800000" flipV="1">
            <a:off x="4429124" y="3643314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rgbClr val="FF0000"/>
                </a:solidFill>
              </a:rPr>
              <a:t>d</a:t>
            </a:r>
            <a:r>
              <a:rPr lang="fr-FR" sz="1200" i="1" baseline="-25000" dirty="0" smtClean="0">
                <a:solidFill>
                  <a:srgbClr val="FF0000"/>
                </a:solidFill>
              </a:rPr>
              <a:t>1</a:t>
            </a:r>
            <a:endParaRPr lang="fr-FR" sz="1200" i="1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7162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Connecteur droit avec flèche 161"/>
          <p:cNvCxnSpPr/>
          <p:nvPr/>
        </p:nvCxnSpPr>
        <p:spPr>
          <a:xfrm>
            <a:off x="3000364" y="4138617"/>
            <a:ext cx="357192" cy="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avec flèche 156"/>
          <p:cNvCxnSpPr/>
          <p:nvPr/>
        </p:nvCxnSpPr>
        <p:spPr>
          <a:xfrm>
            <a:off x="3000364" y="2705095"/>
            <a:ext cx="357192" cy="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 flipV="1">
            <a:off x="974180" y="270550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>
            <a:off x="890558" y="3214686"/>
            <a:ext cx="71438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rot="5400000" flipV="1">
            <a:off x="839365" y="3089670"/>
            <a:ext cx="0" cy="250033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974180" y="2705502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969790" y="4134594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3123730" y="270550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35"/>
          <p:cNvGrpSpPr/>
          <p:nvPr/>
        </p:nvGrpSpPr>
        <p:grpSpPr>
          <a:xfrm>
            <a:off x="428596" y="3000372"/>
            <a:ext cx="285752" cy="357190"/>
            <a:chOff x="2878127" y="1499784"/>
            <a:chExt cx="285752" cy="357190"/>
          </a:xfrm>
        </p:grpSpPr>
        <p:sp>
          <p:nvSpPr>
            <p:cNvPr id="34" name="ZoneTexte 33"/>
            <p:cNvSpPr txBox="1"/>
            <p:nvPr/>
          </p:nvSpPr>
          <p:spPr>
            <a:xfrm>
              <a:off x="2878127" y="1499784"/>
              <a:ext cx="28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chemeClr val="tx2"/>
                  </a:solidFill>
                </a:rPr>
                <a:t>A</a:t>
              </a:r>
              <a:endParaRPr lang="fr-FR" sz="1600" dirty="0">
                <a:solidFill>
                  <a:schemeClr val="tx2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78127" y="1499784"/>
              <a:ext cx="285752" cy="35719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1" name="Connecteur droit avec flèche 70"/>
          <p:cNvCxnSpPr/>
          <p:nvPr/>
        </p:nvCxnSpPr>
        <p:spPr>
          <a:xfrm rot="5400000">
            <a:off x="3106727" y="2536025"/>
            <a:ext cx="357984" cy="794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774326" y="2058568"/>
            <a:ext cx="79741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2143108" y="2058568"/>
            <a:ext cx="785818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ZoneTexte 76"/>
          <p:cNvSpPr txBox="1"/>
          <p:nvPr/>
        </p:nvSpPr>
        <p:spPr>
          <a:xfrm>
            <a:off x="2143108" y="2067321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tx2"/>
                </a:solidFill>
              </a:rPr>
              <a:t>t</a:t>
            </a:r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571736" y="2058568"/>
            <a:ext cx="35719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/>
          <p:cNvSpPr txBox="1"/>
          <p:nvPr/>
        </p:nvSpPr>
        <p:spPr>
          <a:xfrm>
            <a:off x="2571736" y="2071678"/>
            <a:ext cx="34767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tx2"/>
                </a:solidFill>
              </a:rPr>
              <a:t>A</a:t>
            </a:r>
            <a:endParaRPr lang="fr-FR" sz="1600" dirty="0">
              <a:solidFill>
                <a:schemeClr val="tx2"/>
              </a:solidFill>
            </a:endParaRPr>
          </a:p>
        </p:txBody>
      </p:sp>
      <p:cxnSp>
        <p:nvCxnSpPr>
          <p:cNvPr id="90" name="Connecteur droit avec flèche 89"/>
          <p:cNvCxnSpPr/>
          <p:nvPr/>
        </p:nvCxnSpPr>
        <p:spPr>
          <a:xfrm rot="10800000">
            <a:off x="2928926" y="2357430"/>
            <a:ext cx="357190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e 152"/>
          <p:cNvGrpSpPr/>
          <p:nvPr/>
        </p:nvGrpSpPr>
        <p:grpSpPr>
          <a:xfrm>
            <a:off x="1857356" y="2143116"/>
            <a:ext cx="211725" cy="211725"/>
            <a:chOff x="3131840" y="3429000"/>
            <a:chExt cx="720080" cy="720080"/>
          </a:xfrm>
        </p:grpSpPr>
        <p:cxnSp>
          <p:nvCxnSpPr>
            <p:cNvPr id="154" name="Connecteur droit 153"/>
            <p:cNvCxnSpPr/>
            <p:nvPr/>
          </p:nvCxnSpPr>
          <p:spPr>
            <a:xfrm>
              <a:off x="3131840" y="4149080"/>
              <a:ext cx="72008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rot="5400000">
              <a:off x="3118644" y="3789040"/>
              <a:ext cx="72008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9" name="Connecteur droit avec flèche 158"/>
          <p:cNvCxnSpPr/>
          <p:nvPr/>
        </p:nvCxnSpPr>
        <p:spPr>
          <a:xfrm>
            <a:off x="928662" y="3429000"/>
            <a:ext cx="2500330" cy="0"/>
          </a:xfrm>
          <a:prstGeom prst="straightConnector1">
            <a:avLst/>
          </a:prstGeom>
          <a:ln w="12700">
            <a:solidFill>
              <a:srgbClr val="0070C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avec flèche 162"/>
          <p:cNvCxnSpPr/>
          <p:nvPr/>
        </p:nvCxnSpPr>
        <p:spPr>
          <a:xfrm rot="16200000" flipV="1">
            <a:off x="2571738" y="3429000"/>
            <a:ext cx="1428759" cy="1"/>
          </a:xfrm>
          <a:prstGeom prst="straightConnector1">
            <a:avLst/>
          </a:prstGeom>
          <a:ln w="12700">
            <a:solidFill>
              <a:srgbClr val="0070C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54523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Connecteur droit avec flèche 56"/>
          <p:cNvCxnSpPr/>
          <p:nvPr/>
        </p:nvCxnSpPr>
        <p:spPr>
          <a:xfrm rot="5400000">
            <a:off x="1608117" y="2678107"/>
            <a:ext cx="214314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 rot="5400000">
            <a:off x="2251059" y="2678107"/>
            <a:ext cx="214314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avec flèche 161"/>
          <p:cNvCxnSpPr/>
          <p:nvPr/>
        </p:nvCxnSpPr>
        <p:spPr>
          <a:xfrm rot="16200000" flipH="1">
            <a:off x="805646" y="4267984"/>
            <a:ext cx="251614" cy="3994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>
            <a:off x="857224" y="4286256"/>
            <a:ext cx="71438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rot="5400000" flipV="1">
            <a:off x="767927" y="4161240"/>
            <a:ext cx="0" cy="250033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928662" y="4143380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3071802" y="2714620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35"/>
          <p:cNvGrpSpPr/>
          <p:nvPr/>
        </p:nvGrpSpPr>
        <p:grpSpPr>
          <a:xfrm>
            <a:off x="357158" y="4071942"/>
            <a:ext cx="285752" cy="357190"/>
            <a:chOff x="2878127" y="1499784"/>
            <a:chExt cx="285752" cy="357190"/>
          </a:xfrm>
        </p:grpSpPr>
        <p:sp>
          <p:nvSpPr>
            <p:cNvPr id="34" name="ZoneTexte 33"/>
            <p:cNvSpPr txBox="1"/>
            <p:nvPr/>
          </p:nvSpPr>
          <p:spPr>
            <a:xfrm>
              <a:off x="2878127" y="1499784"/>
              <a:ext cx="28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chemeClr val="tx2"/>
                  </a:solidFill>
                </a:rPr>
                <a:t>A</a:t>
              </a:r>
              <a:endParaRPr lang="fr-FR" sz="1600" dirty="0">
                <a:solidFill>
                  <a:schemeClr val="tx2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78127" y="1499784"/>
              <a:ext cx="285752" cy="35719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1" name="Connecteur droit avec flèche 70"/>
          <p:cNvCxnSpPr/>
          <p:nvPr/>
        </p:nvCxnSpPr>
        <p:spPr>
          <a:xfrm rot="10800000">
            <a:off x="2357422" y="2643182"/>
            <a:ext cx="642942" cy="1588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774326" y="2058568"/>
            <a:ext cx="79741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2143108" y="2058568"/>
            <a:ext cx="785818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ZoneTexte 76"/>
          <p:cNvSpPr txBox="1"/>
          <p:nvPr/>
        </p:nvSpPr>
        <p:spPr>
          <a:xfrm>
            <a:off x="2143108" y="2067321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tx2"/>
                </a:solidFill>
              </a:rPr>
              <a:t>t</a:t>
            </a:r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571736" y="2058568"/>
            <a:ext cx="35719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/>
          <p:cNvSpPr txBox="1"/>
          <p:nvPr/>
        </p:nvSpPr>
        <p:spPr>
          <a:xfrm>
            <a:off x="2571736" y="2071678"/>
            <a:ext cx="34767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tx2"/>
                </a:solidFill>
              </a:rPr>
              <a:t>A</a:t>
            </a:r>
            <a:endParaRPr lang="fr-FR" sz="1600" dirty="0">
              <a:solidFill>
                <a:schemeClr val="tx2"/>
              </a:solidFill>
            </a:endParaRPr>
          </a:p>
        </p:txBody>
      </p:sp>
      <p:cxnSp>
        <p:nvCxnSpPr>
          <p:cNvPr id="90" name="Connecteur droit avec flèche 89"/>
          <p:cNvCxnSpPr/>
          <p:nvPr/>
        </p:nvCxnSpPr>
        <p:spPr>
          <a:xfrm rot="10800000">
            <a:off x="2928926" y="2357430"/>
            <a:ext cx="71438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 flipV="1">
            <a:off x="928662" y="2714620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928662" y="2714620"/>
            <a:ext cx="78581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357422" y="2714620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1714480" y="3214686"/>
            <a:ext cx="642942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rot="5400000">
            <a:off x="1465241" y="2963859"/>
            <a:ext cx="500066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rot="5400000">
            <a:off x="2108183" y="2963859"/>
            <a:ext cx="500066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 rot="5400000">
            <a:off x="2964645" y="4250537"/>
            <a:ext cx="214314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 rot="10800000">
            <a:off x="928662" y="4286256"/>
            <a:ext cx="2152668" cy="9526"/>
          </a:xfrm>
          <a:prstGeom prst="straightConnector1">
            <a:avLst/>
          </a:prstGeom>
          <a:ln w="12700">
            <a:solidFill>
              <a:srgbClr val="0070C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rot="10800000">
            <a:off x="1714480" y="2643182"/>
            <a:ext cx="642942" cy="1588"/>
          </a:xfrm>
          <a:prstGeom prst="straightConnector1">
            <a:avLst/>
          </a:prstGeom>
          <a:ln w="12700">
            <a:solidFill>
              <a:srgbClr val="0070C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rot="5400000" flipH="1" flipV="1">
            <a:off x="2857488" y="2500306"/>
            <a:ext cx="285752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e 74"/>
          <p:cNvGrpSpPr/>
          <p:nvPr/>
        </p:nvGrpSpPr>
        <p:grpSpPr>
          <a:xfrm>
            <a:off x="1824015" y="2176463"/>
            <a:ext cx="285752" cy="114289"/>
            <a:chOff x="5292080" y="1566961"/>
            <a:chExt cx="720080" cy="121907"/>
          </a:xfrm>
        </p:grpSpPr>
        <p:cxnSp>
          <p:nvCxnSpPr>
            <p:cNvPr id="76" name="Connecteur droit 75"/>
            <p:cNvCxnSpPr/>
            <p:nvPr/>
          </p:nvCxnSpPr>
          <p:spPr>
            <a:xfrm>
              <a:off x="5292080" y="1628800"/>
              <a:ext cx="72008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>
              <a:off x="5423707" y="1566961"/>
              <a:ext cx="456829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5423707" y="1688868"/>
              <a:ext cx="456829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154523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onnecteur droit 25"/>
          <p:cNvCxnSpPr/>
          <p:nvPr/>
        </p:nvCxnSpPr>
        <p:spPr>
          <a:xfrm>
            <a:off x="928662" y="4143380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3071802" y="2714620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 flipV="1">
            <a:off x="928662" y="2714620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928662" y="2714620"/>
            <a:ext cx="78581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357422" y="2714620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1714480" y="3214686"/>
            <a:ext cx="642942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rot="5400000">
            <a:off x="1465241" y="2963859"/>
            <a:ext cx="500066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rot="5400000">
            <a:off x="2108183" y="2963859"/>
            <a:ext cx="500066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rot="5400000">
            <a:off x="2635866" y="2507614"/>
            <a:ext cx="444832" cy="1588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rot="10800000">
            <a:off x="2358216" y="2285198"/>
            <a:ext cx="500066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500960" y="2000240"/>
            <a:ext cx="857256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1929588" y="2000240"/>
            <a:ext cx="428628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1929588" y="2008993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t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45" name="Parallélogramme 44"/>
          <p:cNvSpPr/>
          <p:nvPr/>
        </p:nvSpPr>
        <p:spPr>
          <a:xfrm>
            <a:off x="1572398" y="2080431"/>
            <a:ext cx="285752" cy="214314"/>
          </a:xfrm>
          <a:prstGeom prst="parallelogram">
            <a:avLst>
              <a:gd name="adj" fmla="val 39027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avec flèche 45"/>
          <p:cNvCxnSpPr/>
          <p:nvPr/>
        </p:nvCxnSpPr>
        <p:spPr>
          <a:xfrm rot="5400000">
            <a:off x="1170593" y="2615565"/>
            <a:ext cx="230518" cy="1588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rot="10800000">
            <a:off x="1285852" y="2500306"/>
            <a:ext cx="1571636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1500166" y="1643050"/>
            <a:ext cx="164307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</a:rPr>
              <a:t>Zone commune</a:t>
            </a:r>
            <a:endParaRPr lang="fr-F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4523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e 104"/>
          <p:cNvGrpSpPr/>
          <p:nvPr/>
        </p:nvGrpSpPr>
        <p:grpSpPr>
          <a:xfrm>
            <a:off x="1393009" y="500042"/>
            <a:ext cx="3459356" cy="3019206"/>
            <a:chOff x="395536" y="1772816"/>
            <a:chExt cx="3459356" cy="3019206"/>
          </a:xfrm>
        </p:grpSpPr>
        <p:cxnSp>
          <p:nvCxnSpPr>
            <p:cNvPr id="4" name="Connecteur droit 3"/>
            <p:cNvCxnSpPr/>
            <p:nvPr/>
          </p:nvCxnSpPr>
          <p:spPr>
            <a:xfrm flipV="1">
              <a:off x="974180" y="2705502"/>
              <a:ext cx="0" cy="144357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/>
            <p:nvPr/>
          </p:nvCxnSpPr>
          <p:spPr>
            <a:xfrm rot="16200000" flipH="1">
              <a:off x="2827202" y="4184799"/>
              <a:ext cx="71438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 flipV="1">
              <a:off x="2862921" y="4184799"/>
              <a:ext cx="0" cy="250033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>
              <a:off x="974180" y="2705502"/>
              <a:ext cx="215766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969790" y="4134594"/>
              <a:ext cx="215766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 flipV="1">
              <a:off x="3123730" y="2705502"/>
              <a:ext cx="0" cy="144357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>
              <a:off x="971985" y="4134594"/>
              <a:ext cx="216205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V="1">
              <a:off x="981885" y="2721576"/>
              <a:ext cx="0" cy="142750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e 35"/>
            <p:cNvGrpSpPr/>
            <p:nvPr/>
          </p:nvGrpSpPr>
          <p:grpSpPr>
            <a:xfrm>
              <a:off x="2724967" y="4434832"/>
              <a:ext cx="285752" cy="357190"/>
              <a:chOff x="2878127" y="1499784"/>
              <a:chExt cx="285752" cy="357190"/>
            </a:xfrm>
          </p:grpSpPr>
          <p:sp>
            <p:nvSpPr>
              <p:cNvPr id="34" name="ZoneTexte 33"/>
              <p:cNvSpPr txBox="1"/>
              <p:nvPr/>
            </p:nvSpPr>
            <p:spPr>
              <a:xfrm>
                <a:off x="2878127" y="1499784"/>
                <a:ext cx="28575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0070C0"/>
                    </a:solidFill>
                  </a:rPr>
                  <a:t>A</a:t>
                </a:r>
                <a:endParaRPr lang="fr-FR" sz="16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878127" y="1499784"/>
                <a:ext cx="285752" cy="357190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" name="Groupe 36"/>
            <p:cNvGrpSpPr/>
            <p:nvPr/>
          </p:nvGrpSpPr>
          <p:grpSpPr>
            <a:xfrm rot="5400000" flipV="1">
              <a:off x="820329" y="2710061"/>
              <a:ext cx="1" cy="285752"/>
              <a:chOff x="2869397" y="1705368"/>
              <a:chExt cx="1" cy="285752"/>
            </a:xfrm>
          </p:grpSpPr>
          <p:cxnSp>
            <p:nvCxnSpPr>
              <p:cNvPr id="38" name="Connecteur droit avec flèche 37"/>
              <p:cNvCxnSpPr/>
              <p:nvPr/>
            </p:nvCxnSpPr>
            <p:spPr>
              <a:xfrm rot="5400000" flipH="1" flipV="1">
                <a:off x="2833678" y="1955401"/>
                <a:ext cx="71438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avec flèche 38"/>
              <p:cNvCxnSpPr/>
              <p:nvPr/>
            </p:nvCxnSpPr>
            <p:spPr>
              <a:xfrm rot="5400000" flipV="1">
                <a:off x="2744381" y="1830385"/>
                <a:ext cx="250033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e 39"/>
            <p:cNvGrpSpPr/>
            <p:nvPr/>
          </p:nvGrpSpPr>
          <p:grpSpPr>
            <a:xfrm>
              <a:off x="395536" y="2674341"/>
              <a:ext cx="285752" cy="357190"/>
              <a:chOff x="2878127" y="1499784"/>
              <a:chExt cx="285752" cy="357190"/>
            </a:xfrm>
          </p:grpSpPr>
          <p:sp>
            <p:nvSpPr>
              <p:cNvPr id="41" name="ZoneTexte 40"/>
              <p:cNvSpPr txBox="1"/>
              <p:nvPr/>
            </p:nvSpPr>
            <p:spPr>
              <a:xfrm>
                <a:off x="2878127" y="1499784"/>
                <a:ext cx="28575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0070C0"/>
                    </a:solidFill>
                  </a:rPr>
                  <a:t>B</a:t>
                </a:r>
                <a:endParaRPr lang="fr-FR" sz="16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878127" y="1499784"/>
                <a:ext cx="285752" cy="357190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5" name="Ellipse 44"/>
            <p:cNvSpPr/>
            <p:nvPr/>
          </p:nvSpPr>
          <p:spPr>
            <a:xfrm>
              <a:off x="2555776" y="2861352"/>
              <a:ext cx="432048" cy="43204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6" name="Connecteur droit avec flèche 45"/>
            <p:cNvCxnSpPr/>
            <p:nvPr/>
          </p:nvCxnSpPr>
          <p:spPr>
            <a:xfrm>
              <a:off x="2402278" y="3077376"/>
              <a:ext cx="873578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/>
            <p:nvPr/>
          </p:nvCxnSpPr>
          <p:spPr>
            <a:xfrm>
              <a:off x="2771800" y="2564904"/>
              <a:ext cx="0" cy="870424"/>
            </a:xfrm>
            <a:prstGeom prst="straightConnector1">
              <a:avLst/>
            </a:prstGeom>
            <a:ln w="12700">
              <a:solidFill>
                <a:srgbClr val="0070C0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/>
            <p:nvPr/>
          </p:nvCxnSpPr>
          <p:spPr>
            <a:xfrm flipV="1">
              <a:off x="3203848" y="3077377"/>
              <a:ext cx="0" cy="1071703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/>
            <p:cNvCxnSpPr/>
            <p:nvPr/>
          </p:nvCxnSpPr>
          <p:spPr>
            <a:xfrm flipH="1">
              <a:off x="3091781" y="4134593"/>
              <a:ext cx="224134" cy="1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flipH="1" flipV="1">
              <a:off x="981885" y="2492896"/>
              <a:ext cx="1" cy="228680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/>
            <p:cNvCxnSpPr/>
            <p:nvPr/>
          </p:nvCxnSpPr>
          <p:spPr>
            <a:xfrm flipH="1">
              <a:off x="976917" y="2607235"/>
              <a:ext cx="1794883" cy="1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e 63"/>
            <p:cNvGrpSpPr/>
            <p:nvPr/>
          </p:nvGrpSpPr>
          <p:grpSpPr>
            <a:xfrm>
              <a:off x="1544814" y="2258843"/>
              <a:ext cx="579036" cy="584775"/>
              <a:chOff x="2878127" y="1499784"/>
              <a:chExt cx="285752" cy="584775"/>
            </a:xfrm>
          </p:grpSpPr>
          <p:sp>
            <p:nvSpPr>
              <p:cNvPr id="65" name="ZoneTexte 64"/>
              <p:cNvSpPr txBox="1"/>
              <p:nvPr/>
            </p:nvSpPr>
            <p:spPr>
              <a:xfrm>
                <a:off x="2878127" y="1499784"/>
                <a:ext cx="28575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0070C0"/>
                    </a:solidFill>
                  </a:rPr>
                  <a:t>30</a:t>
                </a:r>
                <a:endParaRPr lang="fr-FR" sz="16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878127" y="1568942"/>
                <a:ext cx="285752" cy="223229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9" name="Groupe 66"/>
            <p:cNvGrpSpPr/>
            <p:nvPr/>
          </p:nvGrpSpPr>
          <p:grpSpPr>
            <a:xfrm>
              <a:off x="3275856" y="3438620"/>
              <a:ext cx="579036" cy="338554"/>
              <a:chOff x="2878127" y="1499784"/>
              <a:chExt cx="285752" cy="338554"/>
            </a:xfrm>
          </p:grpSpPr>
          <p:sp>
            <p:nvSpPr>
              <p:cNvPr id="68" name="ZoneTexte 67"/>
              <p:cNvSpPr txBox="1"/>
              <p:nvPr/>
            </p:nvSpPr>
            <p:spPr>
              <a:xfrm>
                <a:off x="2878127" y="1499784"/>
                <a:ext cx="28575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0070C0"/>
                    </a:solidFill>
                  </a:rPr>
                  <a:t>20</a:t>
                </a:r>
                <a:endParaRPr lang="fr-FR" sz="16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878127" y="1568942"/>
                <a:ext cx="285752" cy="223229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71" name="Connecteur droit avec flèche 70"/>
            <p:cNvCxnSpPr>
              <a:endCxn id="45" idx="7"/>
            </p:cNvCxnSpPr>
            <p:nvPr/>
          </p:nvCxnSpPr>
          <p:spPr>
            <a:xfrm flipH="1">
              <a:off x="2924552" y="2551230"/>
              <a:ext cx="398870" cy="373394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/>
            <p:nvPr/>
          </p:nvCxnSpPr>
          <p:spPr>
            <a:xfrm>
              <a:off x="3323422" y="1951411"/>
              <a:ext cx="1" cy="601568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1544814" y="1772816"/>
              <a:ext cx="797410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913596" y="1772816"/>
              <a:ext cx="785818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ZoneTexte 76"/>
            <p:cNvSpPr txBox="1"/>
            <p:nvPr/>
          </p:nvSpPr>
          <p:spPr>
            <a:xfrm>
              <a:off x="1913596" y="1781569"/>
              <a:ext cx="42862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0000"/>
                  </a:solidFill>
                </a:rPr>
                <a:t>t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342224" y="1772816"/>
              <a:ext cx="714380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2342224" y="1772816"/>
              <a:ext cx="3571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B050"/>
                  </a:solidFill>
                </a:rPr>
                <a:t>A</a:t>
              </a:r>
              <a:endParaRPr lang="fr-FR" sz="1600" dirty="0">
                <a:solidFill>
                  <a:srgbClr val="00B050"/>
                </a:solidFill>
              </a:endParaRPr>
            </a:p>
          </p:txBody>
        </p:sp>
        <p:sp>
          <p:nvSpPr>
            <p:cNvPr id="84" name="ZoneTexte 83"/>
            <p:cNvSpPr txBox="1"/>
            <p:nvPr/>
          </p:nvSpPr>
          <p:spPr>
            <a:xfrm>
              <a:off x="2699414" y="1772816"/>
              <a:ext cx="3571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B050"/>
                  </a:solidFill>
                </a:rPr>
                <a:t>B</a:t>
              </a:r>
              <a:endParaRPr lang="fr-FR" sz="1600" dirty="0">
                <a:solidFill>
                  <a:srgbClr val="00B050"/>
                </a:solidFill>
              </a:endParaRPr>
            </a:p>
          </p:txBody>
        </p:sp>
        <p:cxnSp>
          <p:nvCxnSpPr>
            <p:cNvPr id="86" name="Connecteur droit avec flèche 85"/>
            <p:cNvCxnSpPr>
              <a:stCxn id="45" idx="7"/>
              <a:endCxn id="45" idx="3"/>
            </p:cNvCxnSpPr>
            <p:nvPr/>
          </p:nvCxnSpPr>
          <p:spPr>
            <a:xfrm flipH="1">
              <a:off x="2619048" y="2924624"/>
              <a:ext cx="305504" cy="305504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avec flèche 89"/>
            <p:cNvCxnSpPr>
              <a:endCxn id="78" idx="3"/>
            </p:cNvCxnSpPr>
            <p:nvPr/>
          </p:nvCxnSpPr>
          <p:spPr>
            <a:xfrm flipH="1">
              <a:off x="3056604" y="1951411"/>
              <a:ext cx="266819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 135"/>
            <p:cNvGrpSpPr/>
            <p:nvPr/>
          </p:nvGrpSpPr>
          <p:grpSpPr>
            <a:xfrm>
              <a:off x="1579232" y="1794529"/>
              <a:ext cx="295126" cy="295126"/>
              <a:chOff x="1679650" y="3443188"/>
              <a:chExt cx="720080" cy="720080"/>
            </a:xfrm>
          </p:grpSpPr>
          <p:grpSp>
            <p:nvGrpSpPr>
              <p:cNvPr id="11" name="Groupe 136"/>
              <p:cNvGrpSpPr/>
              <p:nvPr/>
            </p:nvGrpSpPr>
            <p:grpSpPr>
              <a:xfrm>
                <a:off x="1679650" y="3573016"/>
                <a:ext cx="720080" cy="460424"/>
                <a:chOff x="1679650" y="3573016"/>
                <a:chExt cx="720080" cy="460424"/>
              </a:xfrm>
            </p:grpSpPr>
            <p:sp>
              <p:nvSpPr>
                <p:cNvPr id="139" name="Ellipse 138"/>
                <p:cNvSpPr/>
                <p:nvPr/>
              </p:nvSpPr>
              <p:spPr>
                <a:xfrm>
                  <a:off x="1809478" y="3573016"/>
                  <a:ext cx="460424" cy="460424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40" name="Connecteur droit 139"/>
                <p:cNvCxnSpPr/>
                <p:nvPr/>
              </p:nvCxnSpPr>
              <p:spPr>
                <a:xfrm>
                  <a:off x="1679650" y="3803228"/>
                  <a:ext cx="720080" cy="0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8" name="Connecteur droit 137"/>
              <p:cNvCxnSpPr/>
              <p:nvPr/>
            </p:nvCxnSpPr>
            <p:spPr>
              <a:xfrm rot="5400000">
                <a:off x="1679650" y="3803228"/>
                <a:ext cx="720080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3" name="Connecteur droit 92"/>
          <p:cNvCxnSpPr/>
          <p:nvPr/>
        </p:nvCxnSpPr>
        <p:spPr>
          <a:xfrm flipV="1">
            <a:off x="1971653" y="4771480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/>
          <p:nvPr/>
        </p:nvCxnSpPr>
        <p:spPr>
          <a:xfrm rot="16200000" flipH="1">
            <a:off x="3837839" y="6242697"/>
            <a:ext cx="71438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/>
          <p:nvPr/>
        </p:nvCxnSpPr>
        <p:spPr>
          <a:xfrm flipV="1">
            <a:off x="3873558" y="6242697"/>
            <a:ext cx="0" cy="250033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>
            <a:off x="1971653" y="4771480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>
            <a:off x="1967263" y="6200572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 flipV="1">
            <a:off x="4121203" y="4771480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1969458" y="6200572"/>
            <a:ext cx="216205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 flipV="1">
            <a:off x="1979358" y="4787554"/>
            <a:ext cx="0" cy="142750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01"/>
          <p:cNvGrpSpPr/>
          <p:nvPr/>
        </p:nvGrpSpPr>
        <p:grpSpPr>
          <a:xfrm>
            <a:off x="3722440" y="6500810"/>
            <a:ext cx="285752" cy="357190"/>
            <a:chOff x="2878127" y="1499784"/>
            <a:chExt cx="285752" cy="357190"/>
          </a:xfrm>
        </p:grpSpPr>
        <p:sp>
          <p:nvSpPr>
            <p:cNvPr id="103" name="ZoneTexte 102"/>
            <p:cNvSpPr txBox="1"/>
            <p:nvPr/>
          </p:nvSpPr>
          <p:spPr>
            <a:xfrm>
              <a:off x="2878127" y="1499784"/>
              <a:ext cx="28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70C0"/>
                  </a:solidFill>
                </a:rPr>
                <a:t>A</a:t>
              </a:r>
              <a:endParaRPr lang="fr-FR" sz="1600" dirty="0">
                <a:solidFill>
                  <a:srgbClr val="0070C0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878127" y="1499784"/>
              <a:ext cx="285752" cy="35719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 104"/>
          <p:cNvGrpSpPr/>
          <p:nvPr/>
        </p:nvGrpSpPr>
        <p:grpSpPr>
          <a:xfrm rot="5400000" flipV="1">
            <a:off x="1817802" y="4776039"/>
            <a:ext cx="1" cy="285752"/>
            <a:chOff x="2869397" y="1705368"/>
            <a:chExt cx="1" cy="285752"/>
          </a:xfrm>
        </p:grpSpPr>
        <p:cxnSp>
          <p:nvCxnSpPr>
            <p:cNvPr id="106" name="Connecteur droit avec flèche 105"/>
            <p:cNvCxnSpPr/>
            <p:nvPr/>
          </p:nvCxnSpPr>
          <p:spPr>
            <a:xfrm rot="5400000" flipH="1" flipV="1">
              <a:off x="2833678" y="1955401"/>
              <a:ext cx="71438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avec flèche 106"/>
            <p:cNvCxnSpPr/>
            <p:nvPr/>
          </p:nvCxnSpPr>
          <p:spPr>
            <a:xfrm rot="5400000" flipV="1">
              <a:off x="2744381" y="1830385"/>
              <a:ext cx="250033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07"/>
          <p:cNvGrpSpPr/>
          <p:nvPr/>
        </p:nvGrpSpPr>
        <p:grpSpPr>
          <a:xfrm>
            <a:off x="1393009" y="4740319"/>
            <a:ext cx="285752" cy="357190"/>
            <a:chOff x="2878127" y="1499784"/>
            <a:chExt cx="285752" cy="357190"/>
          </a:xfrm>
        </p:grpSpPr>
        <p:sp>
          <p:nvSpPr>
            <p:cNvPr id="109" name="ZoneTexte 108"/>
            <p:cNvSpPr txBox="1"/>
            <p:nvPr/>
          </p:nvSpPr>
          <p:spPr>
            <a:xfrm>
              <a:off x="2878127" y="1499784"/>
              <a:ext cx="28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70C0"/>
                  </a:solidFill>
                </a:rPr>
                <a:t>B</a:t>
              </a:r>
              <a:endParaRPr lang="fr-FR" sz="1600" dirty="0">
                <a:solidFill>
                  <a:srgbClr val="0070C0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878127" y="1499784"/>
              <a:ext cx="285752" cy="35719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1" name="Ellipse 110"/>
          <p:cNvSpPr/>
          <p:nvPr/>
        </p:nvSpPr>
        <p:spPr>
          <a:xfrm>
            <a:off x="3553249" y="4927330"/>
            <a:ext cx="432048" cy="43204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2" name="Connecteur droit avec flèche 111"/>
          <p:cNvCxnSpPr/>
          <p:nvPr/>
        </p:nvCxnSpPr>
        <p:spPr>
          <a:xfrm>
            <a:off x="3399751" y="5143354"/>
            <a:ext cx="873578" cy="0"/>
          </a:xfrm>
          <a:prstGeom prst="straightConnector1">
            <a:avLst/>
          </a:prstGeom>
          <a:ln w="12700">
            <a:solidFill>
              <a:srgbClr val="0070C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/>
          <p:nvPr/>
        </p:nvCxnSpPr>
        <p:spPr>
          <a:xfrm>
            <a:off x="3769273" y="4630882"/>
            <a:ext cx="0" cy="870424"/>
          </a:xfrm>
          <a:prstGeom prst="straightConnector1">
            <a:avLst/>
          </a:prstGeom>
          <a:ln w="12700">
            <a:solidFill>
              <a:srgbClr val="0070C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avec flèche 113"/>
          <p:cNvCxnSpPr/>
          <p:nvPr/>
        </p:nvCxnSpPr>
        <p:spPr>
          <a:xfrm flipV="1">
            <a:off x="4201321" y="5143355"/>
            <a:ext cx="0" cy="1071703"/>
          </a:xfrm>
          <a:prstGeom prst="straightConnector1">
            <a:avLst/>
          </a:prstGeom>
          <a:ln w="12700">
            <a:solidFill>
              <a:srgbClr val="0070C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/>
          <p:cNvCxnSpPr/>
          <p:nvPr/>
        </p:nvCxnSpPr>
        <p:spPr>
          <a:xfrm flipH="1">
            <a:off x="4089254" y="6200571"/>
            <a:ext cx="224134" cy="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/>
          <p:cNvCxnSpPr/>
          <p:nvPr/>
        </p:nvCxnSpPr>
        <p:spPr>
          <a:xfrm flipH="1" flipV="1">
            <a:off x="1979358" y="4558874"/>
            <a:ext cx="1" cy="22868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/>
          <p:cNvCxnSpPr/>
          <p:nvPr/>
        </p:nvCxnSpPr>
        <p:spPr>
          <a:xfrm flipH="1">
            <a:off x="1974390" y="4673213"/>
            <a:ext cx="1794883" cy="1"/>
          </a:xfrm>
          <a:prstGeom prst="straightConnector1">
            <a:avLst/>
          </a:prstGeom>
          <a:ln w="12700">
            <a:solidFill>
              <a:srgbClr val="0070C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17"/>
          <p:cNvGrpSpPr/>
          <p:nvPr/>
        </p:nvGrpSpPr>
        <p:grpSpPr>
          <a:xfrm>
            <a:off x="2542287" y="4324821"/>
            <a:ext cx="579036" cy="584775"/>
            <a:chOff x="2878127" y="1499784"/>
            <a:chExt cx="285752" cy="584775"/>
          </a:xfrm>
        </p:grpSpPr>
        <p:sp>
          <p:nvSpPr>
            <p:cNvPr id="119" name="ZoneTexte 118"/>
            <p:cNvSpPr txBox="1"/>
            <p:nvPr/>
          </p:nvSpPr>
          <p:spPr>
            <a:xfrm>
              <a:off x="2878127" y="1499784"/>
              <a:ext cx="28575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70C0"/>
                  </a:solidFill>
                </a:rPr>
                <a:t>30</a:t>
              </a:r>
              <a:endParaRPr lang="fr-FR" sz="1600" dirty="0">
                <a:solidFill>
                  <a:srgbClr val="0070C0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878127" y="1568942"/>
              <a:ext cx="285752" cy="22322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120"/>
          <p:cNvGrpSpPr/>
          <p:nvPr/>
        </p:nvGrpSpPr>
        <p:grpSpPr>
          <a:xfrm>
            <a:off x="4273329" y="5504598"/>
            <a:ext cx="579036" cy="338554"/>
            <a:chOff x="2878127" y="1499784"/>
            <a:chExt cx="285752" cy="338554"/>
          </a:xfrm>
        </p:grpSpPr>
        <p:sp>
          <p:nvSpPr>
            <p:cNvPr id="122" name="ZoneTexte 121"/>
            <p:cNvSpPr txBox="1"/>
            <p:nvPr/>
          </p:nvSpPr>
          <p:spPr>
            <a:xfrm>
              <a:off x="2878127" y="1499784"/>
              <a:ext cx="28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70C0"/>
                  </a:solidFill>
                </a:rPr>
                <a:t>20</a:t>
              </a:r>
              <a:endParaRPr lang="fr-FR" sz="1600" dirty="0">
                <a:solidFill>
                  <a:srgbClr val="0070C0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878127" y="1568942"/>
              <a:ext cx="285752" cy="22322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24" name="Connecteur droit avec flèche 123"/>
          <p:cNvCxnSpPr>
            <a:endCxn id="111" idx="7"/>
          </p:cNvCxnSpPr>
          <p:nvPr/>
        </p:nvCxnSpPr>
        <p:spPr>
          <a:xfrm flipH="1">
            <a:off x="3922025" y="4617208"/>
            <a:ext cx="398870" cy="373394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>
            <a:off x="4320895" y="4017389"/>
            <a:ext cx="1" cy="60156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2542287" y="3838794"/>
            <a:ext cx="797410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Rectangle 126"/>
          <p:cNvSpPr/>
          <p:nvPr/>
        </p:nvSpPr>
        <p:spPr>
          <a:xfrm>
            <a:off x="2911069" y="3838794"/>
            <a:ext cx="785818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ZoneTexte 129"/>
          <p:cNvSpPr txBox="1"/>
          <p:nvPr/>
        </p:nvSpPr>
        <p:spPr>
          <a:xfrm>
            <a:off x="2841219" y="3847547"/>
            <a:ext cx="5683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Ø t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339697" y="3838794"/>
            <a:ext cx="714380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ZoneTexte 131"/>
          <p:cNvSpPr txBox="1"/>
          <p:nvPr/>
        </p:nvSpPr>
        <p:spPr>
          <a:xfrm>
            <a:off x="3339697" y="3838794"/>
            <a:ext cx="3571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B050"/>
                </a:solidFill>
              </a:rPr>
              <a:t>A</a:t>
            </a:r>
            <a:endParaRPr lang="fr-FR" sz="1600" dirty="0">
              <a:solidFill>
                <a:srgbClr val="00B050"/>
              </a:solidFill>
            </a:endParaRPr>
          </a:p>
        </p:txBody>
      </p:sp>
      <p:sp>
        <p:nvSpPr>
          <p:cNvPr id="133" name="ZoneTexte 132"/>
          <p:cNvSpPr txBox="1"/>
          <p:nvPr/>
        </p:nvSpPr>
        <p:spPr>
          <a:xfrm>
            <a:off x="3696887" y="3838794"/>
            <a:ext cx="3571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B050"/>
                </a:solidFill>
              </a:rPr>
              <a:t>B</a:t>
            </a:r>
            <a:endParaRPr lang="fr-FR" sz="1600" dirty="0">
              <a:solidFill>
                <a:srgbClr val="00B050"/>
              </a:solidFill>
            </a:endParaRPr>
          </a:p>
        </p:txBody>
      </p:sp>
      <p:cxnSp>
        <p:nvCxnSpPr>
          <p:cNvPr id="134" name="Connecteur droit avec flèche 133"/>
          <p:cNvCxnSpPr>
            <a:stCxn id="111" idx="7"/>
            <a:endCxn id="111" idx="3"/>
          </p:cNvCxnSpPr>
          <p:nvPr/>
        </p:nvCxnSpPr>
        <p:spPr>
          <a:xfrm flipH="1">
            <a:off x="3616521" y="4990602"/>
            <a:ext cx="305504" cy="305504"/>
          </a:xfrm>
          <a:prstGeom prst="straightConnector1">
            <a:avLst/>
          </a:prstGeom>
          <a:ln w="12700">
            <a:solidFill>
              <a:srgbClr val="0070C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avec flèche 134"/>
          <p:cNvCxnSpPr>
            <a:endCxn id="131" idx="3"/>
          </p:cNvCxnSpPr>
          <p:nvPr/>
        </p:nvCxnSpPr>
        <p:spPr>
          <a:xfrm flipH="1">
            <a:off x="4054077" y="4017389"/>
            <a:ext cx="266819" cy="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e 140"/>
          <p:cNvGrpSpPr/>
          <p:nvPr/>
        </p:nvGrpSpPr>
        <p:grpSpPr>
          <a:xfrm>
            <a:off x="2579327" y="3869261"/>
            <a:ext cx="295126" cy="295126"/>
            <a:chOff x="1679650" y="3443188"/>
            <a:chExt cx="720080" cy="720080"/>
          </a:xfrm>
        </p:grpSpPr>
        <p:grpSp>
          <p:nvGrpSpPr>
            <p:cNvPr id="23" name="Groupe 141"/>
            <p:cNvGrpSpPr/>
            <p:nvPr/>
          </p:nvGrpSpPr>
          <p:grpSpPr>
            <a:xfrm>
              <a:off x="1679650" y="3573016"/>
              <a:ext cx="720080" cy="460424"/>
              <a:chOff x="1679650" y="3573016"/>
              <a:chExt cx="720080" cy="460424"/>
            </a:xfrm>
          </p:grpSpPr>
          <p:sp>
            <p:nvSpPr>
              <p:cNvPr id="144" name="Ellipse 143"/>
              <p:cNvSpPr/>
              <p:nvPr/>
            </p:nvSpPr>
            <p:spPr>
              <a:xfrm>
                <a:off x="1809478" y="3573016"/>
                <a:ext cx="460424" cy="460424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45" name="Connecteur droit 144"/>
              <p:cNvCxnSpPr/>
              <p:nvPr/>
            </p:nvCxnSpPr>
            <p:spPr>
              <a:xfrm>
                <a:off x="1679650" y="3803228"/>
                <a:ext cx="720080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3" name="Connecteur droit 142"/>
            <p:cNvCxnSpPr/>
            <p:nvPr/>
          </p:nvCxnSpPr>
          <p:spPr>
            <a:xfrm rot="5400000">
              <a:off x="1679650" y="3803228"/>
              <a:ext cx="72008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154523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Connecteur droit avec flèche 79"/>
          <p:cNvCxnSpPr/>
          <p:nvPr/>
        </p:nvCxnSpPr>
        <p:spPr>
          <a:xfrm>
            <a:off x="642910" y="3714752"/>
            <a:ext cx="357192" cy="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/>
          <p:nvPr/>
        </p:nvCxnSpPr>
        <p:spPr>
          <a:xfrm>
            <a:off x="642910" y="3143248"/>
            <a:ext cx="357192" cy="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avec flèche 161"/>
          <p:cNvCxnSpPr/>
          <p:nvPr/>
        </p:nvCxnSpPr>
        <p:spPr>
          <a:xfrm>
            <a:off x="3000364" y="4138617"/>
            <a:ext cx="357192" cy="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avec flèche 156"/>
          <p:cNvCxnSpPr/>
          <p:nvPr/>
        </p:nvCxnSpPr>
        <p:spPr>
          <a:xfrm>
            <a:off x="3000364" y="2705095"/>
            <a:ext cx="357192" cy="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 flipV="1">
            <a:off x="974180" y="270550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rot="16200000" flipH="1">
            <a:off x="678629" y="3750471"/>
            <a:ext cx="71438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35" idx="0"/>
          </p:cNvCxnSpPr>
          <p:nvPr/>
        </p:nvCxnSpPr>
        <p:spPr>
          <a:xfrm rot="5400000" flipH="1" flipV="1">
            <a:off x="464315" y="3964785"/>
            <a:ext cx="500066" cy="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974180" y="2705502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969790" y="4134594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3123730" y="270550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35"/>
          <p:cNvGrpSpPr/>
          <p:nvPr/>
        </p:nvGrpSpPr>
        <p:grpSpPr>
          <a:xfrm>
            <a:off x="571472" y="4214818"/>
            <a:ext cx="285752" cy="357190"/>
            <a:chOff x="2878127" y="1499784"/>
            <a:chExt cx="285752" cy="357190"/>
          </a:xfrm>
        </p:grpSpPr>
        <p:sp>
          <p:nvSpPr>
            <p:cNvPr id="34" name="ZoneTexte 33"/>
            <p:cNvSpPr txBox="1"/>
            <p:nvPr/>
          </p:nvSpPr>
          <p:spPr>
            <a:xfrm>
              <a:off x="2878127" y="1499784"/>
              <a:ext cx="28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chemeClr val="tx2"/>
                  </a:solidFill>
                </a:rPr>
                <a:t>A</a:t>
              </a:r>
              <a:endParaRPr lang="fr-FR" sz="1600" dirty="0">
                <a:solidFill>
                  <a:schemeClr val="tx2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78127" y="1499784"/>
              <a:ext cx="285752" cy="35719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1" name="Connecteur droit avec flèche 70"/>
          <p:cNvCxnSpPr/>
          <p:nvPr/>
        </p:nvCxnSpPr>
        <p:spPr>
          <a:xfrm rot="5400000">
            <a:off x="3106727" y="2536025"/>
            <a:ext cx="357984" cy="794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774326" y="2058568"/>
            <a:ext cx="79741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2143108" y="2058568"/>
            <a:ext cx="785818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ZoneTexte 76"/>
          <p:cNvSpPr txBox="1"/>
          <p:nvPr/>
        </p:nvSpPr>
        <p:spPr>
          <a:xfrm>
            <a:off x="2143108" y="2067321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tx2"/>
                </a:solidFill>
              </a:rPr>
              <a:t>t</a:t>
            </a:r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571736" y="2058568"/>
            <a:ext cx="35719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/>
          <p:cNvSpPr txBox="1"/>
          <p:nvPr/>
        </p:nvSpPr>
        <p:spPr>
          <a:xfrm>
            <a:off x="2571736" y="2071678"/>
            <a:ext cx="34767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tx2"/>
                </a:solidFill>
              </a:rPr>
              <a:t>A</a:t>
            </a:r>
            <a:endParaRPr lang="fr-FR" sz="1600" dirty="0">
              <a:solidFill>
                <a:schemeClr val="tx2"/>
              </a:solidFill>
            </a:endParaRPr>
          </a:p>
        </p:txBody>
      </p:sp>
      <p:cxnSp>
        <p:nvCxnSpPr>
          <p:cNvPr id="90" name="Connecteur droit avec flèche 89"/>
          <p:cNvCxnSpPr/>
          <p:nvPr/>
        </p:nvCxnSpPr>
        <p:spPr>
          <a:xfrm rot="10800000">
            <a:off x="2928926" y="2357430"/>
            <a:ext cx="357190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avec flèche 158"/>
          <p:cNvCxnSpPr/>
          <p:nvPr/>
        </p:nvCxnSpPr>
        <p:spPr>
          <a:xfrm>
            <a:off x="928662" y="3429000"/>
            <a:ext cx="2500330" cy="0"/>
          </a:xfrm>
          <a:prstGeom prst="straightConnector1">
            <a:avLst/>
          </a:prstGeom>
          <a:ln w="12700">
            <a:solidFill>
              <a:srgbClr val="0070C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avec flèche 162"/>
          <p:cNvCxnSpPr/>
          <p:nvPr/>
        </p:nvCxnSpPr>
        <p:spPr>
          <a:xfrm rot="16200000" flipV="1">
            <a:off x="2571738" y="3429000"/>
            <a:ext cx="1428759" cy="1"/>
          </a:xfrm>
          <a:prstGeom prst="straightConnector1">
            <a:avLst/>
          </a:prstGeom>
          <a:ln w="12700">
            <a:solidFill>
              <a:srgbClr val="0070C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/>
          <p:cNvGrpSpPr/>
          <p:nvPr/>
        </p:nvGrpSpPr>
        <p:grpSpPr>
          <a:xfrm>
            <a:off x="1853552" y="2129786"/>
            <a:ext cx="227644" cy="227644"/>
            <a:chOff x="6303448" y="1836081"/>
            <a:chExt cx="453911" cy="453911"/>
          </a:xfrm>
        </p:grpSpPr>
        <p:sp>
          <p:nvSpPr>
            <p:cNvPr id="28" name="Ellipse 27"/>
            <p:cNvSpPr/>
            <p:nvPr/>
          </p:nvSpPr>
          <p:spPr>
            <a:xfrm>
              <a:off x="6445892" y="1978525"/>
              <a:ext cx="169023" cy="169023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/>
            <p:cNvSpPr/>
            <p:nvPr/>
          </p:nvSpPr>
          <p:spPr>
            <a:xfrm>
              <a:off x="6303448" y="1836081"/>
              <a:ext cx="453911" cy="453911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0" name="Connecteur droit 29"/>
          <p:cNvCxnSpPr/>
          <p:nvPr/>
        </p:nvCxnSpPr>
        <p:spPr>
          <a:xfrm rot="10800000">
            <a:off x="985811" y="3143248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rot="10800000">
            <a:off x="985811" y="3713163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rot="5400000">
            <a:off x="928663" y="2786059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rot="5400000">
            <a:off x="1142976" y="2786058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rot="5400000">
            <a:off x="1357289" y="2786057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rot="5400000">
            <a:off x="1571602" y="2786056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rot="5400000">
            <a:off x="1785915" y="2786055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rot="5400000">
            <a:off x="2000228" y="2786054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rot="5400000">
            <a:off x="2214541" y="2786053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rot="5400000">
            <a:off x="2428854" y="2786052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rot="5400000">
            <a:off x="2643167" y="2786051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rot="5400000">
            <a:off x="2878918" y="2893222"/>
            <a:ext cx="300026" cy="20001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 rot="5400000">
            <a:off x="952479" y="2738434"/>
            <a:ext cx="142877" cy="95251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rot="5400000">
            <a:off x="923892" y="3781427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rot="5400000">
            <a:off x="1138205" y="3781426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rot="5400000">
            <a:off x="1352518" y="3781425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rot="5400000">
            <a:off x="1566831" y="3781424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rot="5400000">
            <a:off x="1781144" y="3781423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rot="5400000">
            <a:off x="1995457" y="3781422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 rot="5400000">
            <a:off x="2209770" y="3781421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rot="5400000">
            <a:off x="2424083" y="3781420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rot="5400000">
            <a:off x="2638396" y="3781419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rot="5400000">
            <a:off x="2874147" y="3888590"/>
            <a:ext cx="300026" cy="20001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rot="5400000">
            <a:off x="947708" y="3733802"/>
            <a:ext cx="142877" cy="95251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>
          <a:xfrm rot="5400000" flipH="1" flipV="1">
            <a:off x="428597" y="3429001"/>
            <a:ext cx="571503" cy="1"/>
          </a:xfrm>
          <a:prstGeom prst="straightConnector1">
            <a:avLst/>
          </a:prstGeom>
          <a:ln w="12700">
            <a:solidFill>
              <a:srgbClr val="0070C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54523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avec flèche 50"/>
          <p:cNvCxnSpPr/>
          <p:nvPr/>
        </p:nvCxnSpPr>
        <p:spPr>
          <a:xfrm rot="10800000" flipV="1">
            <a:off x="714348" y="4143379"/>
            <a:ext cx="285752" cy="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 flipV="1">
            <a:off x="974180" y="270550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974180" y="2705502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3123730" y="270550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857356" y="4357694"/>
            <a:ext cx="79741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2226138" y="4357694"/>
            <a:ext cx="785818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ZoneTexte 76"/>
          <p:cNvSpPr txBox="1"/>
          <p:nvPr/>
        </p:nvSpPr>
        <p:spPr>
          <a:xfrm>
            <a:off x="2226138" y="4366447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tx2"/>
                </a:solidFill>
              </a:rPr>
              <a:t>t</a:t>
            </a:r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654766" y="4357694"/>
            <a:ext cx="35719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/>
          <p:cNvSpPr txBox="1"/>
          <p:nvPr/>
        </p:nvSpPr>
        <p:spPr>
          <a:xfrm>
            <a:off x="2654766" y="4370804"/>
            <a:ext cx="34767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tx2"/>
                </a:solidFill>
              </a:rPr>
              <a:t>A</a:t>
            </a:r>
            <a:endParaRPr lang="fr-FR" sz="1600" dirty="0">
              <a:solidFill>
                <a:schemeClr val="tx2"/>
              </a:solidFill>
            </a:endParaRPr>
          </a:p>
        </p:txBody>
      </p:sp>
      <p:cxnSp>
        <p:nvCxnSpPr>
          <p:cNvPr id="159" name="Connecteur droit avec flèche 158"/>
          <p:cNvCxnSpPr/>
          <p:nvPr/>
        </p:nvCxnSpPr>
        <p:spPr>
          <a:xfrm flipV="1">
            <a:off x="857224" y="3429000"/>
            <a:ext cx="2571768" cy="1"/>
          </a:xfrm>
          <a:prstGeom prst="straightConnector1">
            <a:avLst/>
          </a:prstGeom>
          <a:ln w="12700">
            <a:solidFill>
              <a:srgbClr val="0070C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rot="16200000" flipH="1">
            <a:off x="758309" y="4179099"/>
            <a:ext cx="71438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794028" y="4179099"/>
            <a:ext cx="0" cy="250033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101"/>
          <p:cNvGrpSpPr/>
          <p:nvPr/>
        </p:nvGrpSpPr>
        <p:grpSpPr>
          <a:xfrm>
            <a:off x="642910" y="4437212"/>
            <a:ext cx="285752" cy="357190"/>
            <a:chOff x="2878127" y="1499784"/>
            <a:chExt cx="285752" cy="357190"/>
          </a:xfrm>
        </p:grpSpPr>
        <p:sp>
          <p:nvSpPr>
            <p:cNvPr id="30" name="ZoneTexte 29"/>
            <p:cNvSpPr txBox="1"/>
            <p:nvPr/>
          </p:nvSpPr>
          <p:spPr>
            <a:xfrm>
              <a:off x="2878127" y="1499784"/>
              <a:ext cx="28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70C0"/>
                  </a:solidFill>
                </a:rPr>
                <a:t>A</a:t>
              </a:r>
              <a:endParaRPr lang="fr-FR" sz="1600" dirty="0">
                <a:solidFill>
                  <a:srgbClr val="0070C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878127" y="1499784"/>
              <a:ext cx="285752" cy="35719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6" name="Connecteur droit 25"/>
          <p:cNvCxnSpPr/>
          <p:nvPr/>
        </p:nvCxnSpPr>
        <p:spPr>
          <a:xfrm>
            <a:off x="969790" y="4134594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rot="10800000">
            <a:off x="3143240" y="3929066"/>
            <a:ext cx="214314" cy="1588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rot="5400000" flipH="1" flipV="1">
            <a:off x="1927895" y="4470989"/>
            <a:ext cx="257071" cy="142876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631450" y="1987130"/>
            <a:ext cx="79741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2000232" y="1987130"/>
            <a:ext cx="785818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2000232" y="1995883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tx2"/>
                </a:solidFill>
              </a:rPr>
              <a:t>t</a:t>
            </a:r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428860" y="1987130"/>
            <a:ext cx="35719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/>
          <p:cNvSpPr txBox="1"/>
          <p:nvPr/>
        </p:nvSpPr>
        <p:spPr>
          <a:xfrm>
            <a:off x="2428860" y="2000240"/>
            <a:ext cx="34767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tx2"/>
                </a:solidFill>
              </a:rPr>
              <a:t>A</a:t>
            </a:r>
            <a:endParaRPr lang="fr-FR" sz="1600" dirty="0">
              <a:solidFill>
                <a:schemeClr val="tx2"/>
              </a:solidFill>
            </a:endParaRPr>
          </a:p>
        </p:txBody>
      </p:sp>
      <p:cxnSp>
        <p:nvCxnSpPr>
          <p:cNvPr id="49" name="Connecteur droit 48"/>
          <p:cNvCxnSpPr/>
          <p:nvPr/>
        </p:nvCxnSpPr>
        <p:spPr>
          <a:xfrm rot="5400000" flipH="1" flipV="1">
            <a:off x="1701989" y="2100425"/>
            <a:ext cx="257071" cy="142876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rot="5400000">
            <a:off x="2536811" y="2535231"/>
            <a:ext cx="357190" cy="1588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 rot="10800000" flipV="1">
            <a:off x="3000364" y="4500569"/>
            <a:ext cx="357190" cy="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rot="5400000" flipH="1" flipV="1">
            <a:off x="3072597" y="4214023"/>
            <a:ext cx="571503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54523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35496" y="746606"/>
            <a:ext cx="2064840" cy="1521778"/>
            <a:chOff x="35496" y="746606"/>
            <a:chExt cx="2064840" cy="1521778"/>
          </a:xfrm>
        </p:grpSpPr>
        <p:cxnSp>
          <p:nvCxnSpPr>
            <p:cNvPr id="93" name="Connecteur droit 92"/>
            <p:cNvCxnSpPr/>
            <p:nvPr/>
          </p:nvCxnSpPr>
          <p:spPr>
            <a:xfrm flipV="1">
              <a:off x="1115640" y="989773"/>
              <a:ext cx="540072" cy="64025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575568" y="1739693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flipH="1">
              <a:off x="1025708" y="1826750"/>
              <a:ext cx="720080" cy="18002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Connecteur droit 58"/>
            <p:cNvCxnSpPr/>
            <p:nvPr/>
          </p:nvCxnSpPr>
          <p:spPr>
            <a:xfrm>
              <a:off x="1279838" y="1554495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flipH="1">
              <a:off x="563589" y="1554495"/>
              <a:ext cx="720080" cy="18002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lipse 3"/>
            <p:cNvSpPr/>
            <p:nvPr/>
          </p:nvSpPr>
          <p:spPr>
            <a:xfrm>
              <a:off x="876201" y="1399237"/>
              <a:ext cx="490541" cy="490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62" name="Connecteur droit avec flèche 61"/>
            <p:cNvCxnSpPr/>
            <p:nvPr/>
          </p:nvCxnSpPr>
          <p:spPr>
            <a:xfrm flipV="1">
              <a:off x="1115640" y="924507"/>
              <a:ext cx="0" cy="7200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>
              <a:off x="1115640" y="1644507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/>
            <p:nvPr/>
          </p:nvCxnSpPr>
          <p:spPr>
            <a:xfrm flipH="1">
              <a:off x="131275" y="1644507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74" name="ZoneTexte 73"/>
                <p:cNvSpPr txBox="1"/>
                <p:nvPr/>
              </p:nvSpPr>
              <p:spPr>
                <a:xfrm>
                  <a:off x="35496" y="155449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5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96" y="1554495"/>
                  <a:ext cx="368754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75" name="ZoneTexte 74"/>
                <p:cNvSpPr txBox="1"/>
                <p:nvPr/>
              </p:nvSpPr>
              <p:spPr>
                <a:xfrm>
                  <a:off x="1729978" y="182675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8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9978" y="1826750"/>
                  <a:ext cx="370358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77" name="ZoneTexte 76"/>
                <p:cNvSpPr txBox="1"/>
                <p:nvPr/>
              </p:nvSpPr>
              <p:spPr>
                <a:xfrm>
                  <a:off x="1025628" y="746606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9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628" y="746606"/>
                  <a:ext cx="358431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ZoneTexte 77"/>
            <p:cNvSpPr txBox="1"/>
            <p:nvPr/>
          </p:nvSpPr>
          <p:spPr>
            <a:xfrm>
              <a:off x="845644" y="200677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1565700" y="102360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1029201" y="145752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0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201" y="1457520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e 2"/>
          <p:cNvGrpSpPr/>
          <p:nvPr/>
        </p:nvGrpSpPr>
        <p:grpSpPr>
          <a:xfrm>
            <a:off x="2514334" y="328323"/>
            <a:ext cx="1337189" cy="1917724"/>
            <a:chOff x="3594859" y="2765237"/>
            <a:chExt cx="1337189" cy="1917724"/>
          </a:xfrm>
        </p:grpSpPr>
        <p:cxnSp>
          <p:nvCxnSpPr>
            <p:cNvPr id="123" name="Connecteur droit avec flèche 122"/>
            <p:cNvCxnSpPr/>
            <p:nvPr/>
          </p:nvCxnSpPr>
          <p:spPr>
            <a:xfrm flipV="1">
              <a:off x="3858399" y="3024151"/>
              <a:ext cx="0" cy="113232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/>
            <p:cNvCxnSpPr>
              <a:endCxn id="101" idx="4"/>
            </p:cNvCxnSpPr>
            <p:nvPr/>
          </p:nvCxnSpPr>
          <p:spPr>
            <a:xfrm flipV="1">
              <a:off x="3858399" y="4134614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 flipV="1">
              <a:off x="3858399" y="3301623"/>
              <a:ext cx="0" cy="48476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Ellipse 100"/>
            <p:cNvSpPr/>
            <p:nvPr/>
          </p:nvSpPr>
          <p:spPr>
            <a:xfrm>
              <a:off x="3678374" y="377456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08" name="ZoneTexte 107"/>
            <p:cNvSpPr txBox="1"/>
            <p:nvPr/>
          </p:nvSpPr>
          <p:spPr>
            <a:xfrm>
              <a:off x="3678374" y="442135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2" name="Connecteur droit 111"/>
            <p:cNvCxnSpPr/>
            <p:nvPr/>
          </p:nvCxnSpPr>
          <p:spPr>
            <a:xfrm flipH="1">
              <a:off x="3594859" y="4149096"/>
              <a:ext cx="527081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22" name="ZoneTexte 121"/>
                <p:cNvSpPr txBox="1"/>
                <p:nvPr/>
              </p:nvSpPr>
              <p:spPr>
                <a:xfrm>
                  <a:off x="4038424" y="379647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22" name="ZoneTexte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424" y="3796474"/>
                  <a:ext cx="327910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25" name="ZoneTexte 124"/>
                <p:cNvSpPr txBox="1"/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25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27" name="ZoneTexte 126"/>
                <p:cNvSpPr txBox="1"/>
                <p:nvPr/>
              </p:nvSpPr>
              <p:spPr>
                <a:xfrm>
                  <a:off x="4561690" y="401797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27" name="ZoneTexte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690" y="4017974"/>
                  <a:ext cx="370358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Connecteur droit avec flèche 127"/>
            <p:cNvCxnSpPr/>
            <p:nvPr/>
          </p:nvCxnSpPr>
          <p:spPr>
            <a:xfrm>
              <a:off x="3842339" y="4147836"/>
              <a:ext cx="734014" cy="86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ZoneTexte 131"/>
            <p:cNvSpPr txBox="1"/>
            <p:nvPr/>
          </p:nvSpPr>
          <p:spPr>
            <a:xfrm>
              <a:off x="3858438" y="330162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4317401" y="160362"/>
            <a:ext cx="2250517" cy="2007736"/>
            <a:chOff x="4317401" y="160362"/>
            <a:chExt cx="2250517" cy="2007736"/>
          </a:xfrm>
        </p:grpSpPr>
        <p:sp>
          <p:nvSpPr>
            <p:cNvPr id="30" name="Ellipse 29"/>
            <p:cNvSpPr/>
            <p:nvPr/>
          </p:nvSpPr>
          <p:spPr>
            <a:xfrm>
              <a:off x="5237463" y="1177210"/>
              <a:ext cx="512467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31" name="Connecteur droit avec flèche 30"/>
            <p:cNvCxnSpPr/>
            <p:nvPr/>
          </p:nvCxnSpPr>
          <p:spPr>
            <a:xfrm>
              <a:off x="5477718" y="1354289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flipH="1" flipV="1">
              <a:off x="5493659" y="419277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V="1">
              <a:off x="5493659" y="1619751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>
              <a:off x="5493659" y="1360845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/>
            <p:nvPr/>
          </p:nvCxnSpPr>
          <p:spPr>
            <a:xfrm flipH="1">
              <a:off x="4501778" y="1361176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36" name="ZoneTexte 35"/>
                <p:cNvSpPr txBox="1"/>
                <p:nvPr/>
              </p:nvSpPr>
              <p:spPr>
                <a:xfrm>
                  <a:off x="4317401" y="1278672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36" name="ZoneTexte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401" y="1278672"/>
                  <a:ext cx="368754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37" name="ZoneTexte 36"/>
                <p:cNvSpPr txBox="1"/>
                <p:nvPr/>
              </p:nvSpPr>
              <p:spPr>
                <a:xfrm>
                  <a:off x="5927901" y="172646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37" name="ZoneTexte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7901" y="1726464"/>
                  <a:ext cx="37035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Connecteur droit 37"/>
            <p:cNvCxnSpPr/>
            <p:nvPr/>
          </p:nvCxnSpPr>
          <p:spPr>
            <a:xfrm flipV="1">
              <a:off x="5493699" y="95835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38"/>
            <p:cNvSpPr/>
            <p:nvPr/>
          </p:nvSpPr>
          <p:spPr>
            <a:xfrm>
              <a:off x="5313634" y="1169691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5313634" y="190648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41" name="ZoneTexte 40"/>
                <p:cNvSpPr txBox="1"/>
                <p:nvPr/>
              </p:nvSpPr>
              <p:spPr>
                <a:xfrm>
                  <a:off x="5662724" y="1100289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41" name="ZoneTexte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2724" y="1100289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42" name="ZoneTexte 41"/>
                <p:cNvSpPr txBox="1"/>
                <p:nvPr/>
              </p:nvSpPr>
              <p:spPr>
                <a:xfrm>
                  <a:off x="5313634" y="16036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1" name="ZoneTexte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3634" y="160362"/>
                  <a:ext cx="358431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43" name="ZoneTexte 42"/>
                <p:cNvSpPr txBox="1"/>
                <p:nvPr/>
              </p:nvSpPr>
              <p:spPr>
                <a:xfrm>
                  <a:off x="6197560" y="123111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43" name="ZoneTexte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7560" y="1231110"/>
                  <a:ext cx="370358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ZoneTexte 43"/>
            <p:cNvSpPr txBox="1"/>
            <p:nvPr/>
          </p:nvSpPr>
          <p:spPr>
            <a:xfrm>
              <a:off x="5569867" y="69891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2" name="Arc 44"/>
            <p:cNvSpPr/>
            <p:nvPr/>
          </p:nvSpPr>
          <p:spPr>
            <a:xfrm>
              <a:off x="5237464" y="1100289"/>
              <a:ext cx="512467" cy="512467"/>
            </a:xfrm>
            <a:prstGeom prst="arc">
              <a:avLst>
                <a:gd name="adj1" fmla="val 21514046"/>
                <a:gd name="adj2" fmla="val 10946969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6" name="Connecteur droit avec flèche 45"/>
            <p:cNvCxnSpPr/>
            <p:nvPr/>
          </p:nvCxnSpPr>
          <p:spPr>
            <a:xfrm flipV="1">
              <a:off x="5492849" y="646320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47" name="ZoneTexte 46"/>
                <p:cNvSpPr txBox="1"/>
                <p:nvPr/>
              </p:nvSpPr>
              <p:spPr>
                <a:xfrm>
                  <a:off x="6117248" y="437361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47" name="ZoneTexte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7248" y="437361"/>
                  <a:ext cx="362022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e 47"/>
          <p:cNvGrpSpPr/>
          <p:nvPr/>
        </p:nvGrpSpPr>
        <p:grpSpPr>
          <a:xfrm>
            <a:off x="7391258" y="332656"/>
            <a:ext cx="1330454" cy="2007736"/>
            <a:chOff x="5755998" y="2937531"/>
            <a:chExt cx="1330454" cy="2007736"/>
          </a:xfrm>
        </p:grpSpPr>
        <p:cxnSp>
          <p:nvCxnSpPr>
            <p:cNvPr id="49" name="Connecteur droit avec flèche 48"/>
            <p:cNvCxnSpPr/>
            <p:nvPr/>
          </p:nvCxnSpPr>
          <p:spPr>
            <a:xfrm>
              <a:off x="5996252" y="4131458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/>
            <p:cNvCxnSpPr/>
            <p:nvPr/>
          </p:nvCxnSpPr>
          <p:spPr>
            <a:xfrm flipH="1" flipV="1">
              <a:off x="6012193" y="3196446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 flipV="1">
              <a:off x="6012193" y="4396920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flipV="1">
              <a:off x="6012233" y="3735527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lipse 53"/>
            <p:cNvSpPr/>
            <p:nvPr/>
          </p:nvSpPr>
          <p:spPr>
            <a:xfrm>
              <a:off x="5832168" y="3946860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5832168" y="468365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3" name="ZoneTexte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4" name="ZoneTexte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58" name="ZoneTexte 57"/>
                <p:cNvSpPr txBox="1"/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5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ZoneTexte 60"/>
            <p:cNvSpPr txBox="1"/>
            <p:nvPr/>
          </p:nvSpPr>
          <p:spPr>
            <a:xfrm>
              <a:off x="6088401" y="347608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3" name="Arc 62"/>
            <p:cNvSpPr/>
            <p:nvPr/>
          </p:nvSpPr>
          <p:spPr>
            <a:xfrm>
              <a:off x="5755998" y="3877458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avec flèche 63"/>
            <p:cNvCxnSpPr/>
            <p:nvPr/>
          </p:nvCxnSpPr>
          <p:spPr>
            <a:xfrm flipV="1">
              <a:off x="6011383" y="3423489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65" name="ZoneTexte 64"/>
                <p:cNvSpPr txBox="1"/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6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e 65"/>
          <p:cNvGrpSpPr/>
          <p:nvPr/>
        </p:nvGrpSpPr>
        <p:grpSpPr>
          <a:xfrm>
            <a:off x="1225685" y="3076805"/>
            <a:ext cx="918672" cy="948131"/>
            <a:chOff x="3357488" y="3740101"/>
            <a:chExt cx="918672" cy="948131"/>
          </a:xfrm>
        </p:grpSpPr>
        <p:cxnSp>
          <p:nvCxnSpPr>
            <p:cNvPr id="17" name="Connecteur droit 68"/>
            <p:cNvCxnSpPr>
              <a:endCxn id="89" idx="4"/>
            </p:cNvCxnSpPr>
            <p:nvPr/>
          </p:nvCxnSpPr>
          <p:spPr>
            <a:xfrm flipV="1">
              <a:off x="3732034" y="4311482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732074" y="3740101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Arc 84"/>
            <p:cNvSpPr/>
            <p:nvPr/>
          </p:nvSpPr>
          <p:spPr>
            <a:xfrm>
              <a:off x="3367923" y="3931205"/>
              <a:ext cx="368172" cy="444989"/>
            </a:xfrm>
            <a:prstGeom prst="arc">
              <a:avLst>
                <a:gd name="adj1" fmla="val 4190701"/>
                <a:gd name="adj2" fmla="val 10946969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8" name="Connecteur droit avec flèche 87"/>
            <p:cNvCxnSpPr/>
            <p:nvPr/>
          </p:nvCxnSpPr>
          <p:spPr>
            <a:xfrm flipH="1">
              <a:off x="3357488" y="4009885"/>
              <a:ext cx="559174" cy="143814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lipse 88"/>
            <p:cNvSpPr/>
            <p:nvPr/>
          </p:nvSpPr>
          <p:spPr>
            <a:xfrm>
              <a:off x="3552009" y="3951434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90" name="Connecteur droit avec flèche 89"/>
            <p:cNvCxnSpPr/>
            <p:nvPr/>
          </p:nvCxnSpPr>
          <p:spPr>
            <a:xfrm flipH="1">
              <a:off x="3608908" y="4216867"/>
              <a:ext cx="559174" cy="143814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Arc 90"/>
            <p:cNvSpPr/>
            <p:nvPr/>
          </p:nvSpPr>
          <p:spPr>
            <a:xfrm>
              <a:off x="3907988" y="3785784"/>
              <a:ext cx="368172" cy="444989"/>
            </a:xfrm>
            <a:prstGeom prst="arc">
              <a:avLst>
                <a:gd name="adj1" fmla="val 4190701"/>
                <a:gd name="adj2" fmla="val 10946969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2" name="Groupe 91"/>
          <p:cNvGrpSpPr/>
          <p:nvPr/>
        </p:nvGrpSpPr>
        <p:grpSpPr>
          <a:xfrm>
            <a:off x="4849737" y="2295596"/>
            <a:ext cx="1548849" cy="1981494"/>
            <a:chOff x="6866001" y="2974843"/>
            <a:chExt cx="1548849" cy="1981494"/>
          </a:xfrm>
        </p:grpSpPr>
        <p:cxnSp>
          <p:nvCxnSpPr>
            <p:cNvPr id="94" name="Connecteur droit avec flèche 93"/>
            <p:cNvCxnSpPr/>
            <p:nvPr/>
          </p:nvCxnSpPr>
          <p:spPr>
            <a:xfrm>
              <a:off x="7428429" y="4175388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>
              <a:stCxn id="107" idx="1"/>
            </p:cNvCxnSpPr>
            <p:nvPr/>
          </p:nvCxnSpPr>
          <p:spPr>
            <a:xfrm flipH="1" flipV="1">
              <a:off x="7444370" y="4427427"/>
              <a:ext cx="40" cy="39810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96"/>
            <p:cNvCxnSpPr/>
            <p:nvPr/>
          </p:nvCxnSpPr>
          <p:spPr>
            <a:xfrm flipV="1">
              <a:off x="7444410" y="3766033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98" name="ZoneTexte 97"/>
                <p:cNvSpPr txBox="1"/>
                <p:nvPr/>
              </p:nvSpPr>
              <p:spPr>
                <a:xfrm>
                  <a:off x="6866001" y="4149905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0" name="ZoneTexte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001" y="4149905"/>
                  <a:ext cx="327910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Arc 98"/>
            <p:cNvSpPr/>
            <p:nvPr/>
          </p:nvSpPr>
          <p:spPr>
            <a:xfrm>
              <a:off x="7188175" y="3907964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8020905" y="3915515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42" name="ZoneTexte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0905" y="3915515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Connecteur droit avec flèche 101"/>
            <p:cNvCxnSpPr/>
            <p:nvPr/>
          </p:nvCxnSpPr>
          <p:spPr>
            <a:xfrm flipH="1" flipV="1">
              <a:off x="7429239" y="3233758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3" name="ZoneTexte 102"/>
                <p:cNvSpPr txBox="1"/>
                <p:nvPr/>
              </p:nvSpPr>
              <p:spPr>
                <a:xfrm>
                  <a:off x="7249214" y="297484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45" name="ZoneTexte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214" y="2974843"/>
                  <a:ext cx="358431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Connecteur droit avec flèche 103"/>
            <p:cNvCxnSpPr/>
            <p:nvPr/>
          </p:nvCxnSpPr>
          <p:spPr>
            <a:xfrm flipV="1">
              <a:off x="7428429" y="3460801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5" name="ZoneTexte 104"/>
                <p:cNvSpPr txBox="1"/>
                <p:nvPr/>
              </p:nvSpPr>
              <p:spPr>
                <a:xfrm>
                  <a:off x="8052828" y="3251842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1" name="ZoneTexte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2828" y="3251842"/>
                  <a:ext cx="362022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Ellipse 105"/>
            <p:cNvSpPr/>
            <p:nvPr/>
          </p:nvSpPr>
          <p:spPr>
            <a:xfrm>
              <a:off x="7264345" y="397736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07" name="ZoneTexte 106"/>
            <p:cNvSpPr txBox="1"/>
            <p:nvPr/>
          </p:nvSpPr>
          <p:spPr>
            <a:xfrm>
              <a:off x="7444410" y="469472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09" name="ZoneTexte 108"/>
            <p:cNvSpPr txBox="1"/>
            <p:nvPr/>
          </p:nvSpPr>
          <p:spPr>
            <a:xfrm>
              <a:off x="7755362" y="36352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0" name="Connecteur droit 109"/>
            <p:cNvCxnSpPr/>
            <p:nvPr/>
          </p:nvCxnSpPr>
          <p:spPr>
            <a:xfrm flipV="1">
              <a:off x="7180756" y="4431461"/>
              <a:ext cx="519886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e 110"/>
          <p:cNvGrpSpPr/>
          <p:nvPr/>
        </p:nvGrpSpPr>
        <p:grpSpPr>
          <a:xfrm>
            <a:off x="2796271" y="2368518"/>
            <a:ext cx="1931476" cy="1660278"/>
            <a:chOff x="4714482" y="3289563"/>
            <a:chExt cx="1931476" cy="1660278"/>
          </a:xfrm>
        </p:grpSpPr>
        <p:cxnSp>
          <p:nvCxnSpPr>
            <p:cNvPr id="113" name="Connecteur droit avec flèche 112"/>
            <p:cNvCxnSpPr/>
            <p:nvPr/>
          </p:nvCxnSpPr>
          <p:spPr>
            <a:xfrm flipH="1">
              <a:off x="4927138" y="4144424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avec flèche 113"/>
            <p:cNvCxnSpPr/>
            <p:nvPr/>
          </p:nvCxnSpPr>
          <p:spPr>
            <a:xfrm>
              <a:off x="5647020" y="4136032"/>
              <a:ext cx="0" cy="81380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ZoneTexte 114"/>
            <p:cNvSpPr txBox="1"/>
            <p:nvPr/>
          </p:nvSpPr>
          <p:spPr>
            <a:xfrm>
              <a:off x="5818639" y="436068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16" name="ZoneTexte 115"/>
                <p:cNvSpPr txBox="1"/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2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ZoneTexte 116"/>
            <p:cNvSpPr txBox="1"/>
            <p:nvPr/>
          </p:nvSpPr>
          <p:spPr>
            <a:xfrm>
              <a:off x="6136901" y="365059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9" name="Connecteur droit avec flèche 118"/>
            <p:cNvCxnSpPr/>
            <p:nvPr/>
          </p:nvCxnSpPr>
          <p:spPr>
            <a:xfrm flipV="1">
              <a:off x="5646980" y="3443382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20" name="ZoneTexte 119"/>
                <p:cNvSpPr txBox="1"/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3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Rectangle 123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" name="Ellipse 125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29" name="Connecteur droit 128"/>
            <p:cNvCxnSpPr/>
            <p:nvPr/>
          </p:nvCxnSpPr>
          <p:spPr>
            <a:xfrm flipV="1">
              <a:off x="5776731" y="361852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" name="Connecteur droit 130"/>
            <p:cNvCxnSpPr/>
            <p:nvPr/>
          </p:nvCxnSpPr>
          <p:spPr>
            <a:xfrm flipV="1">
              <a:off x="5646980" y="4335100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59" name="ZoneTexte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Groupe 133"/>
          <p:cNvGrpSpPr/>
          <p:nvPr/>
        </p:nvGrpSpPr>
        <p:grpSpPr>
          <a:xfrm>
            <a:off x="7203154" y="2917727"/>
            <a:ext cx="1429910" cy="1072391"/>
            <a:chOff x="794049" y="3467201"/>
            <a:chExt cx="1429910" cy="1072391"/>
          </a:xfrm>
        </p:grpSpPr>
        <p:cxnSp>
          <p:nvCxnSpPr>
            <p:cNvPr id="136" name="Connecteur droit 135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/>
            <p:cNvSpPr txBox="1"/>
            <p:nvPr/>
          </p:nvSpPr>
          <p:spPr>
            <a:xfrm>
              <a:off x="1863831" y="34672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43" name="ZoneTexte 142"/>
            <p:cNvSpPr txBox="1"/>
            <p:nvPr/>
          </p:nvSpPr>
          <p:spPr>
            <a:xfrm>
              <a:off x="1139020" y="427798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44" name="Connecteur droit 143"/>
            <p:cNvCxnSpPr/>
            <p:nvPr/>
          </p:nvCxnSpPr>
          <p:spPr>
            <a:xfrm flipV="1">
              <a:off x="1331568" y="405806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Ellipse 145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7" name="Connecteur droit 146"/>
            <p:cNvCxnSpPr/>
            <p:nvPr/>
          </p:nvCxnSpPr>
          <p:spPr>
            <a:xfrm flipH="1">
              <a:off x="794049" y="3966349"/>
              <a:ext cx="174917" cy="4373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Arc 148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51" name="Connecteur droit 150"/>
            <p:cNvCxnSpPr/>
            <p:nvPr/>
          </p:nvCxnSpPr>
          <p:spPr>
            <a:xfrm>
              <a:off x="1931570" y="3512244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e 151"/>
          <p:cNvGrpSpPr/>
          <p:nvPr/>
        </p:nvGrpSpPr>
        <p:grpSpPr>
          <a:xfrm>
            <a:off x="2273721" y="5327540"/>
            <a:ext cx="1108695" cy="1271881"/>
            <a:chOff x="4992806" y="3295178"/>
            <a:chExt cx="1108695" cy="1271881"/>
          </a:xfrm>
        </p:grpSpPr>
        <p:sp>
          <p:nvSpPr>
            <p:cNvPr id="153" name="ZoneTexte 152"/>
            <p:cNvSpPr txBox="1"/>
            <p:nvPr/>
          </p:nvSpPr>
          <p:spPr>
            <a:xfrm>
              <a:off x="5020749" y="3674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54" name="Connecteur droit avec flèche 153"/>
            <p:cNvCxnSpPr/>
            <p:nvPr/>
          </p:nvCxnSpPr>
          <p:spPr>
            <a:xfrm flipH="1" flipV="1">
              <a:off x="5284331" y="3447993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flipV="1">
              <a:off x="5293345" y="4154294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56" name="ZoneTexte 155"/>
                <p:cNvSpPr txBox="1"/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4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7" name="Connecteur droit avec flèche 156"/>
            <p:cNvCxnSpPr/>
            <p:nvPr/>
          </p:nvCxnSpPr>
          <p:spPr>
            <a:xfrm>
              <a:off x="5290825" y="4149617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58" name="ZoneTexte 157"/>
                <p:cNvSpPr txBox="1"/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5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59" name="ZoneTexte 158"/>
                <p:cNvSpPr txBox="1"/>
                <p:nvPr/>
              </p:nvSpPr>
              <p:spPr>
                <a:xfrm>
                  <a:off x="5324234" y="3789048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6" name="ZoneTexte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234" y="3789048"/>
                  <a:ext cx="385939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159"/>
            <p:cNvSpPr/>
            <p:nvPr/>
          </p:nvSpPr>
          <p:spPr>
            <a:xfrm>
              <a:off x="5112071" y="3963430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1" name="Connecteur droit 160"/>
            <p:cNvCxnSpPr/>
            <p:nvPr/>
          </p:nvCxnSpPr>
          <p:spPr>
            <a:xfrm>
              <a:off x="5293345" y="3699036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ZoneTexte 161"/>
            <p:cNvSpPr txBox="1"/>
            <p:nvPr/>
          </p:nvSpPr>
          <p:spPr>
            <a:xfrm>
              <a:off x="4992806" y="430544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63" name="Groupe 162"/>
          <p:cNvGrpSpPr/>
          <p:nvPr/>
        </p:nvGrpSpPr>
        <p:grpSpPr>
          <a:xfrm>
            <a:off x="134333" y="4763218"/>
            <a:ext cx="2221332" cy="1297417"/>
            <a:chOff x="2622678" y="3287821"/>
            <a:chExt cx="2221332" cy="1297417"/>
          </a:xfrm>
        </p:grpSpPr>
        <p:cxnSp>
          <p:nvCxnSpPr>
            <p:cNvPr id="29" name="Connecteur droit avec flèche 163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65" name="ZoneTexte 164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31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6" name="Connecteur droit avec flèche 165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67" name="ZoneTexte 166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32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8" name="Rectangle 167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9" name="Connecteur droit 168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71" name="ZoneTexte 170"/>
                <p:cNvSpPr txBox="1"/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33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2" name="ZoneTexte 17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73" name="Connecteur droit avec flèche 172"/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74" name="ZoneTexte 173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3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" name="ZoneTexte 174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76" name="Connecteur droit 175"/>
            <p:cNvCxnSpPr/>
            <p:nvPr/>
          </p:nvCxnSpPr>
          <p:spPr>
            <a:xfrm flipH="1">
              <a:off x="3041796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77" name="ZoneTexte 176"/>
                <p:cNvSpPr txBox="1"/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89" name="ZoneTexte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8" name="Groupe 177"/>
          <p:cNvGrpSpPr/>
          <p:nvPr/>
        </p:nvGrpSpPr>
        <p:grpSpPr>
          <a:xfrm>
            <a:off x="2621093" y="4291978"/>
            <a:ext cx="2164250" cy="1528770"/>
            <a:chOff x="150885" y="3213656"/>
            <a:chExt cx="2164250" cy="1528770"/>
          </a:xfrm>
        </p:grpSpPr>
        <p:cxnSp>
          <p:nvCxnSpPr>
            <p:cNvPr id="179" name="Connecteur droit avec flèche 178"/>
            <p:cNvCxnSpPr/>
            <p:nvPr/>
          </p:nvCxnSpPr>
          <p:spPr>
            <a:xfrm flipH="1">
              <a:off x="269474" y="4037235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/>
            <p:cNvCxnSpPr/>
            <p:nvPr/>
          </p:nvCxnSpPr>
          <p:spPr>
            <a:xfrm flipH="1">
              <a:off x="955273" y="3817497"/>
              <a:ext cx="716653" cy="17916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avec flèche 180"/>
            <p:cNvCxnSpPr/>
            <p:nvPr/>
          </p:nvCxnSpPr>
          <p:spPr>
            <a:xfrm flipV="1">
              <a:off x="1196126" y="3314577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avec flèche 181"/>
            <p:cNvCxnSpPr/>
            <p:nvPr/>
          </p:nvCxnSpPr>
          <p:spPr>
            <a:xfrm>
              <a:off x="1195386" y="4034577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83" name="ZoneTexte 182"/>
                <p:cNvSpPr txBox="1"/>
                <p:nvPr/>
              </p:nvSpPr>
              <p:spPr>
                <a:xfrm>
                  <a:off x="150885" y="384495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85" y="3844956"/>
                  <a:ext cx="368754" cy="276999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84" name="ZoneTexte 183"/>
                <p:cNvSpPr txBox="1"/>
                <p:nvPr/>
              </p:nvSpPr>
              <p:spPr>
                <a:xfrm>
                  <a:off x="1944777" y="3983456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4777" y="3983456"/>
                  <a:ext cx="370358" cy="276999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85" name="ZoneTexte 184"/>
                <p:cNvSpPr txBox="1"/>
                <p:nvPr/>
              </p:nvSpPr>
              <p:spPr>
                <a:xfrm>
                  <a:off x="1259711" y="3213656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7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711" y="3213656"/>
                  <a:ext cx="358431" cy="276999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ZoneTexte 185"/>
            <p:cNvSpPr txBox="1"/>
            <p:nvPr/>
          </p:nvSpPr>
          <p:spPr>
            <a:xfrm>
              <a:off x="1924075" y="353607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87" name="ZoneTexte 186"/>
            <p:cNvSpPr txBox="1"/>
            <p:nvPr/>
          </p:nvSpPr>
          <p:spPr>
            <a:xfrm>
              <a:off x="1128493" y="448081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88" name="Connecteur droit 187"/>
            <p:cNvCxnSpPr/>
            <p:nvPr/>
          </p:nvCxnSpPr>
          <p:spPr>
            <a:xfrm flipV="1">
              <a:off x="1259711" y="426888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cteur droit 188"/>
            <p:cNvCxnSpPr/>
            <p:nvPr/>
          </p:nvCxnSpPr>
          <p:spPr>
            <a:xfrm flipH="1">
              <a:off x="951845" y="4176081"/>
              <a:ext cx="721483" cy="18037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90" name="ZoneTexte 189"/>
                <p:cNvSpPr txBox="1"/>
                <p:nvPr/>
              </p:nvSpPr>
              <p:spPr>
                <a:xfrm>
                  <a:off x="971520" y="401460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97" name="ZoneTexte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520" y="4014604"/>
                  <a:ext cx="385939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1" name="Connecteur droit 190"/>
            <p:cNvCxnSpPr/>
            <p:nvPr/>
          </p:nvCxnSpPr>
          <p:spPr>
            <a:xfrm>
              <a:off x="2284203" y="3551086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191"/>
            <p:cNvCxnSpPr/>
            <p:nvPr/>
          </p:nvCxnSpPr>
          <p:spPr>
            <a:xfrm flipV="1">
              <a:off x="965800" y="3995323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cteur droit 192"/>
            <p:cNvCxnSpPr/>
            <p:nvPr/>
          </p:nvCxnSpPr>
          <p:spPr>
            <a:xfrm>
              <a:off x="738022" y="4231982"/>
              <a:ext cx="223914" cy="13213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eur droit 193"/>
            <p:cNvCxnSpPr/>
            <p:nvPr/>
          </p:nvCxnSpPr>
          <p:spPr>
            <a:xfrm flipV="1">
              <a:off x="732800" y="3865042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droit 194"/>
            <p:cNvCxnSpPr/>
            <p:nvPr/>
          </p:nvCxnSpPr>
          <p:spPr>
            <a:xfrm flipV="1">
              <a:off x="1671926" y="3805377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cteur droit 195"/>
            <p:cNvCxnSpPr/>
            <p:nvPr/>
          </p:nvCxnSpPr>
          <p:spPr>
            <a:xfrm>
              <a:off x="1438926" y="3681769"/>
              <a:ext cx="233000" cy="13749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cteur droit 196"/>
            <p:cNvCxnSpPr/>
            <p:nvPr/>
          </p:nvCxnSpPr>
          <p:spPr>
            <a:xfrm flipH="1">
              <a:off x="722273" y="3685875"/>
              <a:ext cx="716653" cy="17916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cteur droit 197"/>
            <p:cNvCxnSpPr/>
            <p:nvPr/>
          </p:nvCxnSpPr>
          <p:spPr>
            <a:xfrm>
              <a:off x="732800" y="3865042"/>
              <a:ext cx="233000" cy="13749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cteur droit 198"/>
            <p:cNvCxnSpPr/>
            <p:nvPr/>
          </p:nvCxnSpPr>
          <p:spPr>
            <a:xfrm flipH="1" flipV="1">
              <a:off x="738023" y="3852651"/>
              <a:ext cx="213822" cy="49350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199"/>
            <p:cNvCxnSpPr/>
            <p:nvPr/>
          </p:nvCxnSpPr>
          <p:spPr>
            <a:xfrm flipV="1">
              <a:off x="738023" y="4008118"/>
              <a:ext cx="227777" cy="22386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200"/>
            <p:cNvCxnSpPr/>
            <p:nvPr/>
          </p:nvCxnSpPr>
          <p:spPr>
            <a:xfrm flipH="1">
              <a:off x="465348" y="4117058"/>
              <a:ext cx="389986" cy="9749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eur droit 201"/>
            <p:cNvCxnSpPr/>
            <p:nvPr/>
          </p:nvCxnSpPr>
          <p:spPr>
            <a:xfrm flipH="1">
              <a:off x="1673328" y="3755656"/>
              <a:ext cx="610875" cy="15272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e 202"/>
          <p:cNvGrpSpPr/>
          <p:nvPr/>
        </p:nvGrpSpPr>
        <p:grpSpPr>
          <a:xfrm>
            <a:off x="7162347" y="4307423"/>
            <a:ext cx="1108695" cy="1271881"/>
            <a:chOff x="4992806" y="3295178"/>
            <a:chExt cx="1108695" cy="1271881"/>
          </a:xfrm>
        </p:grpSpPr>
        <p:sp>
          <p:nvSpPr>
            <p:cNvPr id="204" name="ZoneTexte 203"/>
            <p:cNvSpPr txBox="1"/>
            <p:nvPr/>
          </p:nvSpPr>
          <p:spPr>
            <a:xfrm>
              <a:off x="5020749" y="3674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205" name="Connecteur droit avec flèche 204"/>
            <p:cNvCxnSpPr/>
            <p:nvPr/>
          </p:nvCxnSpPr>
          <p:spPr>
            <a:xfrm flipH="1" flipV="1">
              <a:off x="5284331" y="3447993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eur droit 205"/>
            <p:cNvCxnSpPr/>
            <p:nvPr/>
          </p:nvCxnSpPr>
          <p:spPr>
            <a:xfrm flipV="1">
              <a:off x="5293345" y="4154294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07" name="ZoneTexte 206"/>
                <p:cNvSpPr txBox="1"/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8" name="Connecteur droit avec flèche 207"/>
            <p:cNvCxnSpPr/>
            <p:nvPr/>
          </p:nvCxnSpPr>
          <p:spPr>
            <a:xfrm>
              <a:off x="5290825" y="4149617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09" name="ZoneTexte 208"/>
                <p:cNvSpPr txBox="1"/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ZoneTexte 209"/>
            <p:cNvSpPr txBox="1"/>
            <p:nvPr/>
          </p:nvSpPr>
          <p:spPr>
            <a:xfrm>
              <a:off x="4992806" y="430544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5112072" y="3967710"/>
              <a:ext cx="360048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12" name="Connecteur droit 211"/>
            <p:cNvCxnSpPr/>
            <p:nvPr/>
          </p:nvCxnSpPr>
          <p:spPr>
            <a:xfrm flipH="1" flipV="1">
              <a:off x="5112072" y="3975959"/>
              <a:ext cx="360048" cy="34203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droit 212"/>
            <p:cNvCxnSpPr/>
            <p:nvPr/>
          </p:nvCxnSpPr>
          <p:spPr>
            <a:xfrm flipV="1">
              <a:off x="5114669" y="3975817"/>
              <a:ext cx="360048" cy="34203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14" name="ZoneTexte 213"/>
                <p:cNvSpPr txBox="1"/>
                <p:nvPr/>
              </p:nvSpPr>
              <p:spPr>
                <a:xfrm>
                  <a:off x="5380877" y="3908843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60" name="ZoneTexte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0877" y="3908843"/>
                  <a:ext cx="327910" cy="276999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Connecteur droit 214"/>
            <p:cNvCxnSpPr/>
            <p:nvPr/>
          </p:nvCxnSpPr>
          <p:spPr>
            <a:xfrm>
              <a:off x="5293345" y="3699036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e 215"/>
          <p:cNvGrpSpPr/>
          <p:nvPr/>
        </p:nvGrpSpPr>
        <p:grpSpPr>
          <a:xfrm>
            <a:off x="4257418" y="5281121"/>
            <a:ext cx="2242346" cy="1297417"/>
            <a:chOff x="2622678" y="3287821"/>
            <a:chExt cx="2242346" cy="1297417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17" name="ZoneTexte 216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8" name="Groupe 217"/>
            <p:cNvGrpSpPr/>
            <p:nvPr/>
          </p:nvGrpSpPr>
          <p:grpSpPr>
            <a:xfrm>
              <a:off x="2622678" y="3287821"/>
              <a:ext cx="1949322" cy="1297417"/>
              <a:chOff x="2622678" y="3287821"/>
              <a:chExt cx="1949322" cy="1297417"/>
            </a:xfrm>
          </p:grpSpPr>
          <p:cxnSp>
            <p:nvCxnSpPr>
              <p:cNvPr id="220" name="Connecteur droit avec flèche 219"/>
              <p:cNvCxnSpPr/>
              <p:nvPr/>
            </p:nvCxnSpPr>
            <p:spPr>
              <a:xfrm flipH="1" flipV="1">
                <a:off x="3485362" y="3440636"/>
                <a:ext cx="6494" cy="704663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221" name="ZoneTexte 220"/>
                  <p:cNvSpPr txBox="1"/>
                  <p:nvPr/>
                </p:nvSpPr>
                <p:spPr>
                  <a:xfrm>
                    <a:off x="3401844" y="3287821"/>
                    <a:ext cx="35843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>
              <p:sp>
                <p:nvSpPr>
                  <p:cNvPr id="139" name="ZoneTexte 1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1844" y="3287821"/>
                    <a:ext cx="358431" cy="276999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2" name="Connecteur droit avec flèche 221"/>
              <p:cNvCxnSpPr/>
              <p:nvPr/>
            </p:nvCxnSpPr>
            <p:spPr>
              <a:xfrm flipH="1">
                <a:off x="2757842" y="4146214"/>
                <a:ext cx="734014" cy="0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223" name="ZoneTexte 222"/>
                  <p:cNvSpPr txBox="1"/>
                  <p:nvPr/>
                </p:nvSpPr>
                <p:spPr>
                  <a:xfrm>
                    <a:off x="2622678" y="3856824"/>
                    <a:ext cx="3687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>
              <p:sp>
                <p:nvSpPr>
                  <p:cNvPr id="100" name="ZoneTexte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2678" y="3856824"/>
                    <a:ext cx="368754" cy="276999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4" name="Connecteur droit 223"/>
              <p:cNvCxnSpPr/>
              <p:nvPr/>
            </p:nvCxnSpPr>
            <p:spPr>
              <a:xfrm flipV="1">
                <a:off x="3493734" y="4331446"/>
                <a:ext cx="0" cy="22334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necteur droit 224"/>
              <p:cNvCxnSpPr/>
              <p:nvPr/>
            </p:nvCxnSpPr>
            <p:spPr>
              <a:xfrm>
                <a:off x="4481988" y="3699036"/>
                <a:ext cx="0" cy="45362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ZoneTexte 225"/>
              <p:cNvSpPr txBox="1"/>
              <p:nvPr/>
            </p:nvSpPr>
            <p:spPr>
              <a:xfrm>
                <a:off x="3117655" y="4323628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(1)</a:t>
                </a:r>
                <a:endParaRPr lang="fr-FR" sz="14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27" name="Connecteur droit avec flèche 226"/>
              <p:cNvCxnSpPr/>
              <p:nvPr/>
            </p:nvCxnSpPr>
            <p:spPr>
              <a:xfrm flipH="1" flipV="1">
                <a:off x="4475494" y="3448441"/>
                <a:ext cx="6494" cy="704663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ZoneTexte 227"/>
              <p:cNvSpPr txBox="1"/>
              <p:nvPr/>
            </p:nvSpPr>
            <p:spPr>
              <a:xfrm>
                <a:off x="4211872" y="3750112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7030A0"/>
                    </a:solidFill>
                  </a:rPr>
                  <a:t>(2)</a:t>
                </a:r>
                <a:endParaRPr lang="fr-FR" sz="140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229" name="Connecteur droit 228"/>
              <p:cNvCxnSpPr/>
              <p:nvPr/>
            </p:nvCxnSpPr>
            <p:spPr>
              <a:xfrm flipH="1">
                <a:off x="2951784" y="4145148"/>
                <a:ext cx="1530204" cy="3947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Rectangle 229"/>
              <p:cNvSpPr/>
              <p:nvPr/>
            </p:nvSpPr>
            <p:spPr>
              <a:xfrm>
                <a:off x="3131808" y="3971462"/>
                <a:ext cx="720096" cy="3521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231" name="ZoneTexte 230"/>
                  <p:cNvSpPr txBox="1"/>
                  <p:nvPr/>
                </p:nvSpPr>
                <p:spPr>
                  <a:xfrm>
                    <a:off x="3432365" y="3985944"/>
                    <a:ext cx="38593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2365" y="3985944"/>
                    <a:ext cx="385939" cy="276999"/>
                  </a:xfrm>
                  <a:prstGeom prst="rect">
                    <a:avLst/>
                  </a:prstGeom>
                  <a:blipFill rotWithShape="1"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19" name="ZoneTexte 218"/>
                <p:cNvSpPr txBox="1"/>
                <p:nvPr/>
              </p:nvSpPr>
              <p:spPr>
                <a:xfrm>
                  <a:off x="4475494" y="4138344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69" name="ZoneTexte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5494" y="4138344"/>
                  <a:ext cx="389530" cy="276999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5" name="Groupe 234"/>
          <p:cNvGrpSpPr/>
          <p:nvPr/>
        </p:nvGrpSpPr>
        <p:grpSpPr>
          <a:xfrm>
            <a:off x="7467428" y="5427425"/>
            <a:ext cx="1651463" cy="1142931"/>
            <a:chOff x="6953937" y="2752248"/>
            <a:chExt cx="1651463" cy="1142931"/>
          </a:xfrm>
        </p:grpSpPr>
        <p:cxnSp>
          <p:nvCxnSpPr>
            <p:cNvPr id="236" name="Connecteur droit avec flèche 235"/>
            <p:cNvCxnSpPr/>
            <p:nvPr/>
          </p:nvCxnSpPr>
          <p:spPr>
            <a:xfrm flipH="1">
              <a:off x="6953937" y="3470187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cteur droit avec flèche 236"/>
            <p:cNvCxnSpPr/>
            <p:nvPr/>
          </p:nvCxnSpPr>
          <p:spPr>
            <a:xfrm flipV="1">
              <a:off x="7885320" y="2752248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avec flèche 237"/>
            <p:cNvCxnSpPr/>
            <p:nvPr/>
          </p:nvCxnSpPr>
          <p:spPr>
            <a:xfrm>
              <a:off x="7885320" y="3463979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9" name="ZoneTexte 238"/>
          <p:cNvSpPr txBox="1"/>
          <p:nvPr/>
        </p:nvSpPr>
        <p:spPr>
          <a:xfrm>
            <a:off x="243909" y="417661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40" name="ZoneTexte 239"/>
          <p:cNvSpPr txBox="1"/>
          <p:nvPr/>
        </p:nvSpPr>
        <p:spPr>
          <a:xfrm>
            <a:off x="516073" y="41843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7277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161412" y="188640"/>
            <a:ext cx="2062547" cy="1528770"/>
            <a:chOff x="161412" y="1923123"/>
            <a:chExt cx="2062547" cy="1528770"/>
          </a:xfrm>
        </p:grpSpPr>
        <p:cxnSp>
          <p:nvCxnSpPr>
            <p:cNvPr id="69" name="Connecteur droit avec flèche 68"/>
            <p:cNvCxnSpPr/>
            <p:nvPr/>
          </p:nvCxnSpPr>
          <p:spPr>
            <a:xfrm flipH="1">
              <a:off x="392432" y="2779562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 flipH="1">
              <a:off x="965800" y="255219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/>
            <p:nvPr/>
          </p:nvCxnSpPr>
          <p:spPr>
            <a:xfrm flipV="1">
              <a:off x="1323815" y="2061623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/>
            <p:cNvCxnSpPr/>
            <p:nvPr/>
          </p:nvCxnSpPr>
          <p:spPr>
            <a:xfrm>
              <a:off x="1323815" y="2773354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76" name="ZoneTexte 75"/>
                <p:cNvSpPr txBox="1"/>
                <p:nvPr/>
              </p:nvSpPr>
              <p:spPr>
                <a:xfrm>
                  <a:off x="161412" y="276202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" name="ZoneTexte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12" y="2762026"/>
                  <a:ext cx="368754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80" name="ZoneTexte 79"/>
                <p:cNvSpPr txBox="1"/>
                <p:nvPr/>
              </p:nvSpPr>
              <p:spPr>
                <a:xfrm>
                  <a:off x="1793381" y="2875731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5" name="ZoneTexte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381" y="2875731"/>
                  <a:ext cx="370358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81" name="ZoneTexte 80"/>
                <p:cNvSpPr txBox="1"/>
                <p:nvPr/>
              </p:nvSpPr>
              <p:spPr>
                <a:xfrm>
                  <a:off x="1270238" y="192312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9" name="ZoneTexte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38" y="1923123"/>
                  <a:ext cx="358431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ZoneTexte 81"/>
            <p:cNvSpPr txBox="1"/>
            <p:nvPr/>
          </p:nvSpPr>
          <p:spPr>
            <a:xfrm>
              <a:off x="1863831" y="237950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1139020" y="319028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84" name="Connecteur droit 83"/>
            <p:cNvCxnSpPr/>
            <p:nvPr/>
          </p:nvCxnSpPr>
          <p:spPr>
            <a:xfrm flipV="1">
              <a:off x="1331568" y="2970362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flipH="1">
              <a:off x="962372" y="2911986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Ellipse 86"/>
            <p:cNvSpPr/>
            <p:nvPr/>
          </p:nvSpPr>
          <p:spPr>
            <a:xfrm>
              <a:off x="881508" y="2706131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8" name="Connecteur droit 87"/>
            <p:cNvCxnSpPr/>
            <p:nvPr/>
          </p:nvCxnSpPr>
          <p:spPr>
            <a:xfrm flipH="1">
              <a:off x="794049" y="2878650"/>
              <a:ext cx="174917" cy="4373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>
              <a:off x="1655192" y="2641112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Arc 89"/>
            <p:cNvSpPr/>
            <p:nvPr/>
          </p:nvSpPr>
          <p:spPr>
            <a:xfrm>
              <a:off x="1466721" y="2552196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2" name="Connecteur droit 91"/>
            <p:cNvCxnSpPr/>
            <p:nvPr/>
          </p:nvCxnSpPr>
          <p:spPr>
            <a:xfrm>
              <a:off x="1931570" y="2424545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Arc 92"/>
            <p:cNvSpPr/>
            <p:nvPr/>
          </p:nvSpPr>
          <p:spPr>
            <a:xfrm>
              <a:off x="980681" y="2675773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Arc 93"/>
            <p:cNvSpPr/>
            <p:nvPr/>
          </p:nvSpPr>
          <p:spPr>
            <a:xfrm>
              <a:off x="1050092" y="2660159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Arc 94"/>
            <p:cNvSpPr/>
            <p:nvPr/>
          </p:nvSpPr>
          <p:spPr>
            <a:xfrm>
              <a:off x="1119503" y="264454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Arc 95"/>
            <p:cNvSpPr/>
            <p:nvPr/>
          </p:nvSpPr>
          <p:spPr>
            <a:xfrm>
              <a:off x="1188914" y="2628931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Arc 102"/>
            <p:cNvSpPr/>
            <p:nvPr/>
          </p:nvSpPr>
          <p:spPr>
            <a:xfrm>
              <a:off x="1258325" y="2613317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Arc 105"/>
            <p:cNvSpPr/>
            <p:nvPr/>
          </p:nvSpPr>
          <p:spPr>
            <a:xfrm>
              <a:off x="1327736" y="2597703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Arc 106"/>
            <p:cNvSpPr/>
            <p:nvPr/>
          </p:nvSpPr>
          <p:spPr>
            <a:xfrm>
              <a:off x="1397147" y="2567449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91" name="ZoneTexte 90"/>
                <p:cNvSpPr txBox="1"/>
                <p:nvPr/>
              </p:nvSpPr>
              <p:spPr>
                <a:xfrm>
                  <a:off x="1070693" y="2433435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91" name="ZoneTexte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693" y="2433435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e 3"/>
          <p:cNvGrpSpPr/>
          <p:nvPr/>
        </p:nvGrpSpPr>
        <p:grpSpPr>
          <a:xfrm>
            <a:off x="2400383" y="378834"/>
            <a:ext cx="2221332" cy="1297417"/>
            <a:chOff x="2622678" y="3287821"/>
            <a:chExt cx="2221332" cy="1297417"/>
          </a:xfrm>
        </p:grpSpPr>
        <p:cxnSp>
          <p:nvCxnSpPr>
            <p:cNvPr id="136" name="Connecteur droit avec flèche 135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1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Connecteur droit avec flèche 98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2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Connecteur droit 119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ZoneTexte 16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64" name="ZoneTexte 163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3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ZoneTexte 179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9" name="Connecteur droit 118"/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4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Forme libre 2"/>
            <p:cNvSpPr/>
            <p:nvPr/>
          </p:nvSpPr>
          <p:spPr>
            <a:xfrm>
              <a:off x="3127375" y="4019416"/>
              <a:ext cx="720725" cy="226655"/>
            </a:xfrm>
            <a:custGeom>
              <a:avLst/>
              <a:gdLst>
                <a:gd name="connsiteX0" fmla="*/ 0 w 720725"/>
                <a:gd name="connsiteY0" fmla="*/ 355601 h 358776"/>
                <a:gd name="connsiteX1" fmla="*/ 180975 w 720725"/>
                <a:gd name="connsiteY1" fmla="*/ 1 h 358776"/>
                <a:gd name="connsiteX2" fmla="*/ 365125 w 720725"/>
                <a:gd name="connsiteY2" fmla="*/ 358776 h 358776"/>
                <a:gd name="connsiteX3" fmla="*/ 549275 w 720725"/>
                <a:gd name="connsiteY3" fmla="*/ 3176 h 358776"/>
                <a:gd name="connsiteX4" fmla="*/ 720725 w 720725"/>
                <a:gd name="connsiteY4" fmla="*/ 355601 h 35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5" h="358776">
                  <a:moveTo>
                    <a:pt x="0" y="355601"/>
                  </a:moveTo>
                  <a:cubicBezTo>
                    <a:pt x="60060" y="177536"/>
                    <a:pt x="120121" y="-528"/>
                    <a:pt x="180975" y="1"/>
                  </a:cubicBezTo>
                  <a:cubicBezTo>
                    <a:pt x="241829" y="530"/>
                    <a:pt x="303742" y="358247"/>
                    <a:pt x="365125" y="358776"/>
                  </a:cubicBezTo>
                  <a:cubicBezTo>
                    <a:pt x="426508" y="359305"/>
                    <a:pt x="490008" y="3705"/>
                    <a:pt x="549275" y="3176"/>
                  </a:cubicBezTo>
                  <a:cubicBezTo>
                    <a:pt x="608542" y="2647"/>
                    <a:pt x="664633" y="179124"/>
                    <a:pt x="720725" y="355601"/>
                  </a:cubicBez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5093030" y="364705"/>
            <a:ext cx="1482037" cy="1271881"/>
            <a:chOff x="5472120" y="3294330"/>
            <a:chExt cx="1482037" cy="1271881"/>
          </a:xfrm>
        </p:grpSpPr>
        <p:cxnSp>
          <p:nvCxnSpPr>
            <p:cNvPr id="117" name="Connecteur droit avec flèche 116"/>
            <p:cNvCxnSpPr/>
            <p:nvPr/>
          </p:nvCxnSpPr>
          <p:spPr>
            <a:xfrm flipH="1" flipV="1">
              <a:off x="6006402" y="3447145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11" name="ZoneTexte 110"/>
                <p:cNvSpPr txBox="1"/>
                <p:nvPr/>
              </p:nvSpPr>
              <p:spPr>
                <a:xfrm>
                  <a:off x="5922884" y="3294330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11" name="ZoneTexte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2884" y="3294330"/>
                  <a:ext cx="358431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ZoneTexte 113"/>
            <p:cNvSpPr txBox="1"/>
            <p:nvPr/>
          </p:nvSpPr>
          <p:spPr>
            <a:xfrm>
              <a:off x="6284202" y="381095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8" name="Connecteur droit 117"/>
            <p:cNvCxnSpPr/>
            <p:nvPr/>
          </p:nvCxnSpPr>
          <p:spPr>
            <a:xfrm flipV="1">
              <a:off x="6015416" y="4153446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21"/>
            <p:cNvCxnSpPr/>
            <p:nvPr/>
          </p:nvCxnSpPr>
          <p:spPr>
            <a:xfrm>
              <a:off x="6012896" y="4148769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25" name="ZoneTexte 124"/>
                <p:cNvSpPr txBox="1"/>
                <p:nvPr/>
              </p:nvSpPr>
              <p:spPr>
                <a:xfrm>
                  <a:off x="6583799" y="389938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6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799" y="3899389"/>
                  <a:ext cx="370358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26" name="ZoneTexte 125"/>
                <p:cNvSpPr txBox="1"/>
                <p:nvPr/>
              </p:nvSpPr>
              <p:spPr>
                <a:xfrm>
                  <a:off x="5594974" y="3995323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26" name="ZoneTexte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4974" y="3995323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Ellipse 127"/>
            <p:cNvSpPr/>
            <p:nvPr/>
          </p:nvSpPr>
          <p:spPr>
            <a:xfrm>
              <a:off x="5834142" y="3962582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" name="ZoneTexte 137"/>
            <p:cNvSpPr txBox="1"/>
            <p:nvPr/>
          </p:nvSpPr>
          <p:spPr>
            <a:xfrm>
              <a:off x="5714877" y="43046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3" name="Connecteur droit 112"/>
            <p:cNvCxnSpPr/>
            <p:nvPr/>
          </p:nvCxnSpPr>
          <p:spPr>
            <a:xfrm flipH="1">
              <a:off x="6015417" y="3836759"/>
              <a:ext cx="364486" cy="307541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c 6"/>
            <p:cNvSpPr/>
            <p:nvPr/>
          </p:nvSpPr>
          <p:spPr>
            <a:xfrm>
              <a:off x="5876703" y="4011722"/>
              <a:ext cx="265892" cy="268984"/>
            </a:xfrm>
            <a:prstGeom prst="arc">
              <a:avLst>
                <a:gd name="adj1" fmla="val 445862"/>
                <a:gd name="adj2" fmla="val 16185264"/>
              </a:avLst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1" name="Connecteur droit avec flèche 140"/>
            <p:cNvCxnSpPr/>
            <p:nvPr/>
          </p:nvCxnSpPr>
          <p:spPr>
            <a:xfrm flipV="1">
              <a:off x="6006616" y="3665069"/>
              <a:ext cx="547622" cy="48402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6464226" y="3457683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4226" y="3457683"/>
                  <a:ext cx="373949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5472120" y="3417468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120" y="3417468"/>
                  <a:ext cx="362022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4" name="Connecteur droit avec flèche 143"/>
            <p:cNvCxnSpPr/>
            <p:nvPr/>
          </p:nvCxnSpPr>
          <p:spPr>
            <a:xfrm rot="16200000" flipV="1">
              <a:off x="5499591" y="3643719"/>
              <a:ext cx="547622" cy="48402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e 76"/>
          <p:cNvGrpSpPr/>
          <p:nvPr/>
        </p:nvGrpSpPr>
        <p:grpSpPr>
          <a:xfrm>
            <a:off x="4855782" y="2426802"/>
            <a:ext cx="1108695" cy="1271881"/>
            <a:chOff x="4992806" y="3295178"/>
            <a:chExt cx="1108695" cy="1271881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78" name="ZoneTexte 77"/>
                <p:cNvSpPr txBox="1"/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Connecteur droit 78"/>
            <p:cNvCxnSpPr/>
            <p:nvPr/>
          </p:nvCxnSpPr>
          <p:spPr>
            <a:xfrm>
              <a:off x="5293345" y="3699036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85"/>
            <p:cNvSpPr txBox="1"/>
            <p:nvPr/>
          </p:nvSpPr>
          <p:spPr>
            <a:xfrm>
              <a:off x="5020749" y="3674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7" name="Connecteur droit avec flèche 96"/>
            <p:cNvCxnSpPr/>
            <p:nvPr/>
          </p:nvCxnSpPr>
          <p:spPr>
            <a:xfrm flipH="1" flipV="1">
              <a:off x="5284331" y="3447993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 flipV="1">
              <a:off x="5293345" y="4154294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/>
            <p:cNvCxnSpPr/>
            <p:nvPr/>
          </p:nvCxnSpPr>
          <p:spPr>
            <a:xfrm>
              <a:off x="5290825" y="4149617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2" name="ZoneTexte 101"/>
                <p:cNvSpPr txBox="1"/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4" name="ZoneTexte 103"/>
                <p:cNvSpPr txBox="1"/>
                <p:nvPr/>
              </p:nvSpPr>
              <p:spPr>
                <a:xfrm>
                  <a:off x="5324234" y="378904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9" name="ZoneTexte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234" y="3789048"/>
                  <a:ext cx="327910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Ellipse 104"/>
            <p:cNvSpPr/>
            <p:nvPr/>
          </p:nvSpPr>
          <p:spPr>
            <a:xfrm>
              <a:off x="5112071" y="3963430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08"/>
            <p:cNvSpPr txBox="1"/>
            <p:nvPr/>
          </p:nvSpPr>
          <p:spPr>
            <a:xfrm>
              <a:off x="4992806" y="430544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10" name="Groupe 109"/>
          <p:cNvGrpSpPr/>
          <p:nvPr/>
        </p:nvGrpSpPr>
        <p:grpSpPr>
          <a:xfrm>
            <a:off x="6415240" y="2419444"/>
            <a:ext cx="1709526" cy="1261142"/>
            <a:chOff x="6552264" y="3287820"/>
            <a:chExt cx="1709526" cy="1261142"/>
          </a:xfrm>
        </p:grpSpPr>
        <p:cxnSp>
          <p:nvCxnSpPr>
            <p:cNvPr id="112" name="Connecteur droit 111"/>
            <p:cNvCxnSpPr/>
            <p:nvPr/>
          </p:nvCxnSpPr>
          <p:spPr>
            <a:xfrm flipH="1">
              <a:off x="7451114" y="3752509"/>
              <a:ext cx="405019" cy="395036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avec flèche 114"/>
            <p:cNvCxnSpPr/>
            <p:nvPr/>
          </p:nvCxnSpPr>
          <p:spPr>
            <a:xfrm rot="16200000" flipV="1">
              <a:off x="6855147" y="3554120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avec flèche 122"/>
            <p:cNvCxnSpPr/>
            <p:nvPr/>
          </p:nvCxnSpPr>
          <p:spPr>
            <a:xfrm flipV="1">
              <a:off x="7447868" y="3564819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128"/>
            <p:cNvCxnSpPr/>
            <p:nvPr/>
          </p:nvCxnSpPr>
          <p:spPr>
            <a:xfrm flipV="1">
              <a:off x="7453634" y="4148470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avec flèche 129"/>
            <p:cNvCxnSpPr/>
            <p:nvPr/>
          </p:nvCxnSpPr>
          <p:spPr>
            <a:xfrm flipH="1" flipV="1">
              <a:off x="7444620" y="3442169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avec flèche 130"/>
            <p:cNvCxnSpPr/>
            <p:nvPr/>
          </p:nvCxnSpPr>
          <p:spPr>
            <a:xfrm>
              <a:off x="7451114" y="4143793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7891432" y="3875093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1" name="ZoneTexte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1432" y="3875093"/>
                  <a:ext cx="370358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7002324" y="417949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2" name="ZoneTexte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2324" y="4179490"/>
                  <a:ext cx="327910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7272360" y="3957606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5" name="ZoneTexte 134"/>
                <p:cNvSpPr txBox="1"/>
                <p:nvPr/>
              </p:nvSpPr>
              <p:spPr>
                <a:xfrm>
                  <a:off x="7362372" y="3287820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3" name="ZoneTexte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2372" y="3287820"/>
                  <a:ext cx="358431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7" name="ZoneTexte 136"/>
                <p:cNvSpPr txBox="1"/>
                <p:nvPr/>
              </p:nvSpPr>
              <p:spPr>
                <a:xfrm>
                  <a:off x="7858653" y="3328701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78" name="ZoneTexte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653" y="3328701"/>
                  <a:ext cx="373949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40" name="ZoneTexte 139"/>
                <p:cNvSpPr txBox="1"/>
                <p:nvPr/>
              </p:nvSpPr>
              <p:spPr>
                <a:xfrm>
                  <a:off x="6552264" y="3333244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4" name="ZoneTexte 1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2264" y="3333244"/>
                  <a:ext cx="362022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ZoneTexte 144"/>
            <p:cNvSpPr txBox="1"/>
            <p:nvPr/>
          </p:nvSpPr>
          <p:spPr>
            <a:xfrm>
              <a:off x="7400172" y="428735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46" name="ZoneTexte 145"/>
            <p:cNvSpPr txBox="1"/>
            <p:nvPr/>
          </p:nvSpPr>
          <p:spPr>
            <a:xfrm>
              <a:off x="7541694" y="35190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47" name="Groupe 146"/>
          <p:cNvGrpSpPr/>
          <p:nvPr/>
        </p:nvGrpSpPr>
        <p:grpSpPr>
          <a:xfrm>
            <a:off x="24388" y="2142446"/>
            <a:ext cx="2062547" cy="1528770"/>
            <a:chOff x="161412" y="3010822"/>
            <a:chExt cx="2062547" cy="1528770"/>
          </a:xfrm>
        </p:grpSpPr>
        <p:cxnSp>
          <p:nvCxnSpPr>
            <p:cNvPr id="148" name="Connecteur droit avec flèche 147"/>
            <p:cNvCxnSpPr/>
            <p:nvPr/>
          </p:nvCxnSpPr>
          <p:spPr>
            <a:xfrm flipH="1">
              <a:off x="392432" y="3867261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avec flèche 149"/>
            <p:cNvCxnSpPr/>
            <p:nvPr/>
          </p:nvCxnSpPr>
          <p:spPr>
            <a:xfrm flipV="1">
              <a:off x="1323815" y="3149322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avec flèche 150"/>
            <p:cNvCxnSpPr/>
            <p:nvPr/>
          </p:nvCxnSpPr>
          <p:spPr>
            <a:xfrm>
              <a:off x="1323815" y="3861053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52" name="ZoneTexte 151"/>
                <p:cNvSpPr txBox="1"/>
                <p:nvPr/>
              </p:nvSpPr>
              <p:spPr>
                <a:xfrm>
                  <a:off x="161412" y="384972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5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12" y="3849725"/>
                  <a:ext cx="368754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53" name="ZoneTexte 152"/>
                <p:cNvSpPr txBox="1"/>
                <p:nvPr/>
              </p:nvSpPr>
              <p:spPr>
                <a:xfrm>
                  <a:off x="1793381" y="396343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6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381" y="3963430"/>
                  <a:ext cx="370358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54" name="ZoneTexte 153"/>
                <p:cNvSpPr txBox="1"/>
                <p:nvPr/>
              </p:nvSpPr>
              <p:spPr>
                <a:xfrm>
                  <a:off x="1270238" y="301082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38" y="3010822"/>
                  <a:ext cx="358431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ZoneTexte 154"/>
            <p:cNvSpPr txBox="1"/>
            <p:nvPr/>
          </p:nvSpPr>
          <p:spPr>
            <a:xfrm>
              <a:off x="1863831" y="34672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56" name="ZoneTexte 155"/>
            <p:cNvSpPr txBox="1"/>
            <p:nvPr/>
          </p:nvSpPr>
          <p:spPr>
            <a:xfrm>
              <a:off x="1139020" y="427798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57" name="Connecteur droit 156"/>
            <p:cNvCxnSpPr/>
            <p:nvPr/>
          </p:nvCxnSpPr>
          <p:spPr>
            <a:xfrm flipV="1">
              <a:off x="1331568" y="405806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eur droit 157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Ellipse 158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0" name="Connecteur droit 159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Arc 160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65" name="ZoneTexte 164"/>
                <p:cNvSpPr txBox="1"/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97" name="ZoneTexte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6" name="Connecteur droit 165"/>
            <p:cNvCxnSpPr/>
            <p:nvPr/>
          </p:nvCxnSpPr>
          <p:spPr>
            <a:xfrm>
              <a:off x="1931570" y="3512244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Ellipse 166"/>
            <p:cNvSpPr/>
            <p:nvPr/>
          </p:nvSpPr>
          <p:spPr>
            <a:xfrm>
              <a:off x="800383" y="381769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8" name="Connecteur droit 167"/>
            <p:cNvCxnSpPr/>
            <p:nvPr/>
          </p:nvCxnSpPr>
          <p:spPr>
            <a:xfrm flipH="1">
              <a:off x="617192" y="3988224"/>
              <a:ext cx="267483" cy="668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Arc 168"/>
            <p:cNvSpPr/>
            <p:nvPr/>
          </p:nvSpPr>
          <p:spPr>
            <a:xfrm>
              <a:off x="1538656" y="3629457"/>
              <a:ext cx="180025" cy="365866"/>
            </a:xfrm>
            <a:prstGeom prst="arc">
              <a:avLst>
                <a:gd name="adj1" fmla="val 15337234"/>
                <a:gd name="adj2" fmla="val 5960057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0" name="Groupe 169"/>
          <p:cNvGrpSpPr/>
          <p:nvPr/>
        </p:nvGrpSpPr>
        <p:grpSpPr>
          <a:xfrm>
            <a:off x="2485654" y="2419445"/>
            <a:ext cx="2221332" cy="1297417"/>
            <a:chOff x="2622678" y="3287821"/>
            <a:chExt cx="2221332" cy="1297417"/>
          </a:xfrm>
        </p:grpSpPr>
        <p:cxnSp>
          <p:nvCxnSpPr>
            <p:cNvPr id="171" name="Connecteur droit avec flèche 170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72" name="ZoneTexte 171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3" name="Connecteur droit avec flèche 172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74" name="ZoneTexte 173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" name="Rectangle 174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6" name="Connecteur droit 175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78" name="ZoneTexte 177"/>
                <p:cNvSpPr txBox="1"/>
                <p:nvPr/>
              </p:nvSpPr>
              <p:spPr>
                <a:xfrm>
                  <a:off x="3432365" y="392584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8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925846"/>
                  <a:ext cx="32791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9" name="ZoneTexte 178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81" name="Connecteur droit avec flèche 180"/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82" name="ZoneTexte 181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6" name="ZoneTexte 195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97" name="Connecteur droit 196"/>
            <p:cNvCxnSpPr/>
            <p:nvPr/>
          </p:nvCxnSpPr>
          <p:spPr>
            <a:xfrm flipH="1">
              <a:off x="2951784" y="4145148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199"/>
            <p:cNvCxnSpPr/>
            <p:nvPr/>
          </p:nvCxnSpPr>
          <p:spPr>
            <a:xfrm>
              <a:off x="3941916" y="3971462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200"/>
            <p:cNvCxnSpPr/>
            <p:nvPr/>
          </p:nvCxnSpPr>
          <p:spPr>
            <a:xfrm>
              <a:off x="3032838" y="3964537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Groupe 201"/>
          <p:cNvGrpSpPr/>
          <p:nvPr/>
        </p:nvGrpSpPr>
        <p:grpSpPr>
          <a:xfrm>
            <a:off x="1018880" y="4160038"/>
            <a:ext cx="2040976" cy="1321161"/>
            <a:chOff x="609059" y="3451812"/>
            <a:chExt cx="2040976" cy="1321161"/>
          </a:xfrm>
        </p:grpSpPr>
        <p:cxnSp>
          <p:nvCxnSpPr>
            <p:cNvPr id="203" name="Connecteur droit avec flèche 202"/>
            <p:cNvCxnSpPr/>
            <p:nvPr/>
          </p:nvCxnSpPr>
          <p:spPr>
            <a:xfrm flipH="1">
              <a:off x="793021" y="4279213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cteur droit 203"/>
            <p:cNvCxnSpPr/>
            <p:nvPr/>
          </p:nvCxnSpPr>
          <p:spPr>
            <a:xfrm>
              <a:off x="1416473" y="4115866"/>
              <a:ext cx="148298" cy="7862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cteur droit 204"/>
            <p:cNvCxnSpPr/>
            <p:nvPr/>
          </p:nvCxnSpPr>
          <p:spPr>
            <a:xfrm>
              <a:off x="1146397" y="4244282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eur droit 205"/>
            <p:cNvCxnSpPr/>
            <p:nvPr/>
          </p:nvCxnSpPr>
          <p:spPr>
            <a:xfrm flipH="1">
              <a:off x="1596537" y="4308856"/>
              <a:ext cx="810012" cy="20250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cteur droit 206"/>
            <p:cNvCxnSpPr/>
            <p:nvPr/>
          </p:nvCxnSpPr>
          <p:spPr>
            <a:xfrm>
              <a:off x="2124079" y="4141201"/>
              <a:ext cx="282566" cy="16765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cteur droit 207"/>
            <p:cNvCxnSpPr/>
            <p:nvPr/>
          </p:nvCxnSpPr>
          <p:spPr>
            <a:xfrm flipH="1">
              <a:off x="1467806" y="419614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cteur droit avec flèche 208"/>
            <p:cNvCxnSpPr/>
            <p:nvPr/>
          </p:nvCxnSpPr>
          <p:spPr>
            <a:xfrm flipV="1">
              <a:off x="1783217" y="3564635"/>
              <a:ext cx="0" cy="7200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cteur droit avec flèche 209"/>
            <p:cNvCxnSpPr/>
            <p:nvPr/>
          </p:nvCxnSpPr>
          <p:spPr>
            <a:xfrm>
              <a:off x="1775672" y="4273113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11" name="ZoneTexte 210"/>
                <p:cNvSpPr txBox="1"/>
                <p:nvPr/>
              </p:nvSpPr>
              <p:spPr>
                <a:xfrm>
                  <a:off x="609059" y="4277982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059" y="4277982"/>
                  <a:ext cx="368754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12" name="ZoneTexte 211"/>
                <p:cNvSpPr txBox="1"/>
                <p:nvPr/>
              </p:nvSpPr>
              <p:spPr>
                <a:xfrm>
                  <a:off x="2279677" y="4395382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9677" y="4395382"/>
                  <a:ext cx="370358" cy="276999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13" name="ZoneTexte 212"/>
                <p:cNvSpPr txBox="1"/>
                <p:nvPr/>
              </p:nvSpPr>
              <p:spPr>
                <a:xfrm>
                  <a:off x="1725107" y="345181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9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5107" y="3451812"/>
                  <a:ext cx="358431" cy="276999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4" name="ZoneTexte 213"/>
            <p:cNvSpPr txBox="1"/>
            <p:nvPr/>
          </p:nvSpPr>
          <p:spPr>
            <a:xfrm>
              <a:off x="1416473" y="451136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215" name="ZoneTexte 214"/>
            <p:cNvSpPr txBox="1"/>
            <p:nvPr/>
          </p:nvSpPr>
          <p:spPr>
            <a:xfrm>
              <a:off x="1376670" y="373021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16" name="ZoneTexte 215"/>
                <p:cNvSpPr txBox="1"/>
                <p:nvPr/>
              </p:nvSpPr>
              <p:spPr>
                <a:xfrm>
                  <a:off x="1564771" y="423910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771" y="4239108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7" name="Connecteur droit 216"/>
            <p:cNvCxnSpPr/>
            <p:nvPr/>
          </p:nvCxnSpPr>
          <p:spPr>
            <a:xfrm flipH="1">
              <a:off x="1159765" y="4184910"/>
              <a:ext cx="256709" cy="6417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cteur droit 217"/>
            <p:cNvCxnSpPr/>
            <p:nvPr/>
          </p:nvCxnSpPr>
          <p:spPr>
            <a:xfrm flipH="1">
              <a:off x="1556734" y="4040553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cteur droit 218"/>
            <p:cNvCxnSpPr/>
            <p:nvPr/>
          </p:nvCxnSpPr>
          <p:spPr>
            <a:xfrm flipH="1">
              <a:off x="1415536" y="3961929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cteur droit 219"/>
            <p:cNvCxnSpPr/>
            <p:nvPr/>
          </p:nvCxnSpPr>
          <p:spPr>
            <a:xfrm>
              <a:off x="2001543" y="3952513"/>
              <a:ext cx="148298" cy="7862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cteur droit 220"/>
            <p:cNvCxnSpPr/>
            <p:nvPr/>
          </p:nvCxnSpPr>
          <p:spPr>
            <a:xfrm flipH="1">
              <a:off x="2075692" y="4041775"/>
              <a:ext cx="96774" cy="15437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cteur droit 221"/>
            <p:cNvCxnSpPr/>
            <p:nvPr/>
          </p:nvCxnSpPr>
          <p:spPr>
            <a:xfrm flipH="1">
              <a:off x="1464223" y="4200797"/>
              <a:ext cx="96774" cy="15437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cteur droit 222"/>
            <p:cNvCxnSpPr/>
            <p:nvPr/>
          </p:nvCxnSpPr>
          <p:spPr>
            <a:xfrm>
              <a:off x="1416474" y="4118960"/>
              <a:ext cx="51332" cy="23112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cteur droit 223"/>
            <p:cNvCxnSpPr/>
            <p:nvPr/>
          </p:nvCxnSpPr>
          <p:spPr>
            <a:xfrm flipV="1">
              <a:off x="1783217" y="3850134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e 224"/>
          <p:cNvGrpSpPr/>
          <p:nvPr/>
        </p:nvGrpSpPr>
        <p:grpSpPr>
          <a:xfrm>
            <a:off x="3108361" y="4265218"/>
            <a:ext cx="1368371" cy="1246538"/>
            <a:chOff x="2933593" y="3174813"/>
            <a:chExt cx="1368371" cy="1246538"/>
          </a:xfrm>
        </p:grpSpPr>
        <p:cxnSp>
          <p:nvCxnSpPr>
            <p:cNvPr id="226" name="Connecteur droit avec flèche 225"/>
            <p:cNvCxnSpPr/>
            <p:nvPr/>
          </p:nvCxnSpPr>
          <p:spPr>
            <a:xfrm flipH="1" flipV="1">
              <a:off x="3851905" y="3451812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cteur droit 226"/>
            <p:cNvCxnSpPr/>
            <p:nvPr/>
          </p:nvCxnSpPr>
          <p:spPr>
            <a:xfrm flipV="1">
              <a:off x="3858399" y="4134614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cteur droit 227"/>
            <p:cNvCxnSpPr/>
            <p:nvPr/>
          </p:nvCxnSpPr>
          <p:spPr>
            <a:xfrm flipH="1" flipV="1">
              <a:off x="3491856" y="3924635"/>
              <a:ext cx="90012" cy="2244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ZoneTexte 228"/>
            <p:cNvSpPr txBox="1"/>
            <p:nvPr/>
          </p:nvSpPr>
          <p:spPr>
            <a:xfrm>
              <a:off x="3491856" y="414230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30" name="ZoneTexte 229"/>
                <p:cNvSpPr txBox="1"/>
                <p:nvPr/>
              </p:nvSpPr>
              <p:spPr>
                <a:xfrm>
                  <a:off x="3784457" y="370125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22" name="ZoneTexte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457" y="3701254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31" name="ZoneTexte 230"/>
                <p:cNvSpPr txBox="1"/>
                <p:nvPr/>
              </p:nvSpPr>
              <p:spPr>
                <a:xfrm>
                  <a:off x="3686526" y="317481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25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6526" y="3174813"/>
                  <a:ext cx="358431" cy="276999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32" name="ZoneTexte 231"/>
                <p:cNvSpPr txBox="1"/>
                <p:nvPr/>
              </p:nvSpPr>
              <p:spPr>
                <a:xfrm>
                  <a:off x="2933593" y="3839753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27" name="ZoneTexte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3593" y="3839753"/>
                  <a:ext cx="368754" cy="276999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3" name="Connecteur droit avec flèche 232"/>
            <p:cNvCxnSpPr/>
            <p:nvPr/>
          </p:nvCxnSpPr>
          <p:spPr>
            <a:xfrm flipH="1">
              <a:off x="3117970" y="4149096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ZoneTexte 233"/>
            <p:cNvSpPr txBox="1"/>
            <p:nvPr/>
          </p:nvSpPr>
          <p:spPr>
            <a:xfrm>
              <a:off x="3578756" y="368907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35" name="Connecteur droit 234"/>
            <p:cNvCxnSpPr/>
            <p:nvPr/>
          </p:nvCxnSpPr>
          <p:spPr>
            <a:xfrm flipV="1">
              <a:off x="4112367" y="3934890"/>
              <a:ext cx="90012" cy="2244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cteur droit 235"/>
            <p:cNvCxnSpPr/>
            <p:nvPr/>
          </p:nvCxnSpPr>
          <p:spPr>
            <a:xfrm flipH="1">
              <a:off x="3401846" y="4149096"/>
              <a:ext cx="90011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cteur droit 236"/>
            <p:cNvCxnSpPr/>
            <p:nvPr/>
          </p:nvCxnSpPr>
          <p:spPr>
            <a:xfrm flipH="1">
              <a:off x="3491857" y="3934890"/>
              <a:ext cx="726709" cy="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237"/>
            <p:cNvCxnSpPr/>
            <p:nvPr/>
          </p:nvCxnSpPr>
          <p:spPr>
            <a:xfrm flipV="1">
              <a:off x="3858438" y="3701295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e 238"/>
          <p:cNvGrpSpPr/>
          <p:nvPr/>
        </p:nvGrpSpPr>
        <p:grpSpPr>
          <a:xfrm>
            <a:off x="5006665" y="4257323"/>
            <a:ext cx="1279255" cy="1246538"/>
            <a:chOff x="4831897" y="3166918"/>
            <a:chExt cx="1279255" cy="1246538"/>
          </a:xfrm>
        </p:grpSpPr>
        <p:cxnSp>
          <p:nvCxnSpPr>
            <p:cNvPr id="240" name="Connecteur droit avec flèche 239"/>
            <p:cNvCxnSpPr/>
            <p:nvPr/>
          </p:nvCxnSpPr>
          <p:spPr>
            <a:xfrm flipH="1" flipV="1">
              <a:off x="5281956" y="3443917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cteur droit 240"/>
            <p:cNvCxnSpPr/>
            <p:nvPr/>
          </p:nvCxnSpPr>
          <p:spPr>
            <a:xfrm flipV="1">
              <a:off x="5288450" y="4126719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ZoneTexte 241"/>
            <p:cNvSpPr txBox="1"/>
            <p:nvPr/>
          </p:nvSpPr>
          <p:spPr>
            <a:xfrm>
              <a:off x="4921907" y="413441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43" name="ZoneTexte 242"/>
                <p:cNvSpPr txBox="1"/>
                <p:nvPr/>
              </p:nvSpPr>
              <p:spPr>
                <a:xfrm>
                  <a:off x="5116577" y="316691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80" name="ZoneTexte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577" y="3166918"/>
                  <a:ext cx="358431" cy="276999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44" name="ZoneTexte 243"/>
                <p:cNvSpPr txBox="1"/>
                <p:nvPr/>
              </p:nvSpPr>
              <p:spPr>
                <a:xfrm>
                  <a:off x="5740794" y="3867261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81" name="ZoneTexte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794" y="3867261"/>
                  <a:ext cx="370358" cy="276999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5" name="Connecteur droit avec flèche 244"/>
            <p:cNvCxnSpPr/>
            <p:nvPr/>
          </p:nvCxnSpPr>
          <p:spPr>
            <a:xfrm>
              <a:off x="5272390" y="4139941"/>
              <a:ext cx="734014" cy="86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ZoneTexte 245"/>
            <p:cNvSpPr txBox="1"/>
            <p:nvPr/>
          </p:nvSpPr>
          <p:spPr>
            <a:xfrm>
              <a:off x="5002274" y="367575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47" name="Connecteur droit 246"/>
            <p:cNvCxnSpPr/>
            <p:nvPr/>
          </p:nvCxnSpPr>
          <p:spPr>
            <a:xfrm flipH="1">
              <a:off x="4831897" y="4141201"/>
              <a:ext cx="90011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cteur droit 247"/>
            <p:cNvCxnSpPr/>
            <p:nvPr/>
          </p:nvCxnSpPr>
          <p:spPr>
            <a:xfrm flipV="1">
              <a:off x="5288489" y="369340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49" name="ZoneTexte 248"/>
                <p:cNvSpPr txBox="1"/>
                <p:nvPr/>
              </p:nvSpPr>
              <p:spPr>
                <a:xfrm>
                  <a:off x="5272390" y="391642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07" name="ZoneTexte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2390" y="3916426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0" name="Triangle isocèle 249"/>
            <p:cNvSpPr/>
            <p:nvPr/>
          </p:nvSpPr>
          <p:spPr>
            <a:xfrm flipV="1">
              <a:off x="5207982" y="3916426"/>
              <a:ext cx="160935" cy="19943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251" name="Groupe 250"/>
          <p:cNvGrpSpPr/>
          <p:nvPr/>
        </p:nvGrpSpPr>
        <p:grpSpPr>
          <a:xfrm>
            <a:off x="6438723" y="4884235"/>
            <a:ext cx="1458545" cy="994532"/>
            <a:chOff x="6263955" y="3793830"/>
            <a:chExt cx="1458545" cy="994532"/>
          </a:xfrm>
        </p:grpSpPr>
        <p:sp>
          <p:nvSpPr>
            <p:cNvPr id="252" name="Rectangle 251"/>
            <p:cNvSpPr/>
            <p:nvPr/>
          </p:nvSpPr>
          <p:spPr>
            <a:xfrm>
              <a:off x="6732288" y="3819876"/>
              <a:ext cx="900118" cy="6688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3" name="Connecteur droit avec flèche 252"/>
            <p:cNvCxnSpPr/>
            <p:nvPr/>
          </p:nvCxnSpPr>
          <p:spPr>
            <a:xfrm flipH="1">
              <a:off x="6448332" y="4148579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54" name="ZoneTexte 253"/>
                <p:cNvSpPr txBox="1"/>
                <p:nvPr/>
              </p:nvSpPr>
              <p:spPr>
                <a:xfrm>
                  <a:off x="6263955" y="383923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02" name="ZoneTexte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3955" y="3839236"/>
                  <a:ext cx="368754" cy="276999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55" name="ZoneTexte 254"/>
                <p:cNvSpPr txBox="1"/>
                <p:nvPr/>
              </p:nvSpPr>
              <p:spPr>
                <a:xfrm>
                  <a:off x="6820909" y="4511363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04" name="ZoneTexte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0909" y="4511363"/>
                  <a:ext cx="370358" cy="276999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6" name="Connecteur droit avec flèche 255"/>
            <p:cNvCxnSpPr/>
            <p:nvPr/>
          </p:nvCxnSpPr>
          <p:spPr>
            <a:xfrm flipH="1">
              <a:off x="7182345" y="4148579"/>
              <a:ext cx="1" cy="63978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57" name="ZoneTexte 256"/>
                <p:cNvSpPr txBox="1"/>
                <p:nvPr/>
              </p:nvSpPr>
              <p:spPr>
                <a:xfrm>
                  <a:off x="7092336" y="394000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09" name="ZoneTexte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2336" y="3940000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8" name="ZoneTexte 257"/>
            <p:cNvSpPr txBox="1"/>
            <p:nvPr/>
          </p:nvSpPr>
          <p:spPr>
            <a:xfrm>
              <a:off x="6815339" y="379383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59" name="ZoneTexte 258"/>
            <p:cNvSpPr txBox="1"/>
            <p:nvPr/>
          </p:nvSpPr>
          <p:spPr>
            <a:xfrm>
              <a:off x="7362372" y="423452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6898499" y="4010079"/>
              <a:ext cx="567696" cy="2622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61" name="ZoneTexte 260"/>
                <p:cNvSpPr txBox="1"/>
                <p:nvPr/>
              </p:nvSpPr>
              <p:spPr>
                <a:xfrm>
                  <a:off x="7138285" y="399532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76" name="ZoneTexte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8285" y="3995324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xmlns="" val="4233606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e 58"/>
          <p:cNvGrpSpPr/>
          <p:nvPr/>
        </p:nvGrpSpPr>
        <p:grpSpPr>
          <a:xfrm>
            <a:off x="539552" y="2659372"/>
            <a:ext cx="2598541" cy="1869469"/>
            <a:chOff x="2646195" y="1772816"/>
            <a:chExt cx="2598541" cy="1869469"/>
          </a:xfrm>
        </p:grpSpPr>
        <p:cxnSp>
          <p:nvCxnSpPr>
            <p:cNvPr id="31" name="Connecteur droit 30"/>
            <p:cNvCxnSpPr/>
            <p:nvPr/>
          </p:nvCxnSpPr>
          <p:spPr>
            <a:xfrm>
              <a:off x="3693112" y="1887370"/>
              <a:ext cx="0" cy="40450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4957441" y="2154926"/>
              <a:ext cx="0" cy="50187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4537884" y="2407869"/>
              <a:ext cx="419557" cy="24893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e 1"/>
            <p:cNvGrpSpPr/>
            <p:nvPr/>
          </p:nvGrpSpPr>
          <p:grpSpPr>
            <a:xfrm>
              <a:off x="2987824" y="2361194"/>
              <a:ext cx="1401274" cy="1281091"/>
              <a:chOff x="530296" y="3000310"/>
              <a:chExt cx="1401274" cy="1281091"/>
            </a:xfrm>
          </p:grpSpPr>
          <p:cxnSp>
            <p:nvCxnSpPr>
              <p:cNvPr id="3" name="Connecteur droit 2"/>
              <p:cNvCxnSpPr/>
              <p:nvPr/>
            </p:nvCxnSpPr>
            <p:spPr>
              <a:xfrm flipH="1">
                <a:off x="965800" y="3639894"/>
                <a:ext cx="615732" cy="153936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ZoneTexte 4"/>
              <p:cNvSpPr txBox="1"/>
              <p:nvPr/>
            </p:nvSpPr>
            <p:spPr>
              <a:xfrm>
                <a:off x="1144619" y="3426992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(1)</a:t>
                </a:r>
                <a:endParaRPr lang="fr-FR" sz="14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6" name="Connecteur droit 5"/>
              <p:cNvCxnSpPr/>
              <p:nvPr/>
            </p:nvCxnSpPr>
            <p:spPr>
              <a:xfrm flipV="1">
                <a:off x="1331568" y="4058061"/>
                <a:ext cx="0" cy="22334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/>
              <p:cNvCxnSpPr/>
              <p:nvPr/>
            </p:nvCxnSpPr>
            <p:spPr>
              <a:xfrm flipH="1">
                <a:off x="962372" y="3999685"/>
                <a:ext cx="615732" cy="153936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Ellipse 7"/>
              <p:cNvSpPr/>
              <p:nvPr/>
            </p:nvSpPr>
            <p:spPr>
              <a:xfrm>
                <a:off x="881508" y="3793830"/>
                <a:ext cx="168584" cy="35526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" name="Connecteur droit 8"/>
              <p:cNvCxnSpPr/>
              <p:nvPr/>
            </p:nvCxnSpPr>
            <p:spPr>
              <a:xfrm flipH="1">
                <a:off x="530296" y="3966349"/>
                <a:ext cx="438671" cy="109669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 flipH="1">
                <a:off x="1655192" y="3728811"/>
                <a:ext cx="276378" cy="69322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Arc 10"/>
              <p:cNvSpPr/>
              <p:nvPr/>
            </p:nvSpPr>
            <p:spPr>
              <a:xfrm>
                <a:off x="1466721" y="3639895"/>
                <a:ext cx="180025" cy="365866"/>
              </a:xfrm>
              <a:prstGeom prst="arc">
                <a:avLst>
                  <a:gd name="adj1" fmla="val 16035733"/>
                  <a:gd name="adj2" fmla="val 5332021"/>
                </a:avLst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" name="Connecteur droit 11"/>
              <p:cNvCxnSpPr/>
              <p:nvPr/>
            </p:nvCxnSpPr>
            <p:spPr>
              <a:xfrm>
                <a:off x="1931570" y="3000310"/>
                <a:ext cx="0" cy="728501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Connecteur droit 15"/>
            <p:cNvCxnSpPr/>
            <p:nvPr/>
          </p:nvCxnSpPr>
          <p:spPr>
            <a:xfrm>
              <a:off x="4544905" y="1910157"/>
              <a:ext cx="412535" cy="24476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4544905" y="1903987"/>
              <a:ext cx="0" cy="50187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lipse 14"/>
            <p:cNvSpPr/>
            <p:nvPr/>
          </p:nvSpPr>
          <p:spPr>
            <a:xfrm>
              <a:off x="4537884" y="2089211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 flipH="1">
              <a:off x="4399695" y="2291872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 flipH="1">
              <a:off x="3693112" y="1772816"/>
              <a:ext cx="456712" cy="11455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3528930" y="1861063"/>
              <a:ext cx="0" cy="113971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 flipH="1">
              <a:off x="3693112" y="2187782"/>
              <a:ext cx="456712" cy="11455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>
              <a:off x="4149824" y="1783280"/>
              <a:ext cx="0" cy="40450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38"/>
            <p:cNvSpPr/>
            <p:nvPr/>
          </p:nvSpPr>
          <p:spPr>
            <a:xfrm>
              <a:off x="3775957" y="1889794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8" name="Connecteur droit 37"/>
            <p:cNvCxnSpPr/>
            <p:nvPr/>
          </p:nvCxnSpPr>
          <p:spPr>
            <a:xfrm>
              <a:off x="3969541" y="2112259"/>
              <a:ext cx="419557" cy="24893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 flipH="1">
              <a:off x="4957441" y="2152289"/>
              <a:ext cx="287295" cy="7206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>
              <a:off x="3528930" y="1861063"/>
              <a:ext cx="164182" cy="9741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>
              <a:off x="5244736" y="2136398"/>
              <a:ext cx="0" cy="113505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>
              <a:off x="3517148" y="3000779"/>
              <a:ext cx="164182" cy="9741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flipH="1">
              <a:off x="3775958" y="3271451"/>
              <a:ext cx="1468778" cy="36840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2646195" y="320154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22" name="Groupe 121"/>
          <p:cNvGrpSpPr/>
          <p:nvPr/>
        </p:nvGrpSpPr>
        <p:grpSpPr>
          <a:xfrm>
            <a:off x="3907922" y="2640282"/>
            <a:ext cx="2087592" cy="1900395"/>
            <a:chOff x="4611839" y="2669836"/>
            <a:chExt cx="2087592" cy="1900395"/>
          </a:xfrm>
        </p:grpSpPr>
        <p:grpSp>
          <p:nvGrpSpPr>
            <p:cNvPr id="98" name="Groupe 97"/>
            <p:cNvGrpSpPr/>
            <p:nvPr/>
          </p:nvGrpSpPr>
          <p:grpSpPr>
            <a:xfrm>
              <a:off x="4723125" y="3818742"/>
              <a:ext cx="918672" cy="751489"/>
              <a:chOff x="3357488" y="3785784"/>
              <a:chExt cx="918672" cy="751489"/>
            </a:xfrm>
          </p:grpSpPr>
          <p:cxnSp>
            <p:nvCxnSpPr>
              <p:cNvPr id="99" name="Connecteur droit 98"/>
              <p:cNvCxnSpPr/>
              <p:nvPr/>
            </p:nvCxnSpPr>
            <p:spPr>
              <a:xfrm flipV="1">
                <a:off x="3732034" y="4336392"/>
                <a:ext cx="0" cy="200881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Arc 100"/>
              <p:cNvSpPr/>
              <p:nvPr/>
            </p:nvSpPr>
            <p:spPr>
              <a:xfrm>
                <a:off x="3367923" y="3931205"/>
                <a:ext cx="368172" cy="444989"/>
              </a:xfrm>
              <a:prstGeom prst="arc">
                <a:avLst>
                  <a:gd name="adj1" fmla="val 4190701"/>
                  <a:gd name="adj2" fmla="val 10946969"/>
                </a:avLst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>
                    <a:solidFill>
                      <a:schemeClr val="accent3">
                        <a:lumMod val="75000"/>
                      </a:schemeClr>
                    </a:solidFill>
                  </a:ln>
                </a:endParaRPr>
              </a:p>
            </p:txBody>
          </p:sp>
          <p:cxnSp>
            <p:nvCxnSpPr>
              <p:cNvPr id="102" name="Connecteur droit avec flèche 101"/>
              <p:cNvCxnSpPr/>
              <p:nvPr/>
            </p:nvCxnSpPr>
            <p:spPr>
              <a:xfrm flipH="1">
                <a:off x="3357488" y="4009885"/>
                <a:ext cx="559174" cy="143814"/>
              </a:xfrm>
              <a:prstGeom prst="straightConnector1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avec flèche 103"/>
              <p:cNvCxnSpPr/>
              <p:nvPr/>
            </p:nvCxnSpPr>
            <p:spPr>
              <a:xfrm flipH="1">
                <a:off x="3608908" y="4216867"/>
                <a:ext cx="559174" cy="143814"/>
              </a:xfrm>
              <a:prstGeom prst="straightConnector1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Arc 104"/>
              <p:cNvSpPr/>
              <p:nvPr/>
            </p:nvSpPr>
            <p:spPr>
              <a:xfrm>
                <a:off x="3907988" y="3785784"/>
                <a:ext cx="368172" cy="444989"/>
              </a:xfrm>
              <a:prstGeom prst="arc">
                <a:avLst>
                  <a:gd name="adj1" fmla="val 4190701"/>
                  <a:gd name="adj2" fmla="val 10946969"/>
                </a:avLst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>
                    <a:solidFill>
                      <a:schemeClr val="accent3">
                        <a:lumMod val="75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60" name="Groupe 59"/>
            <p:cNvGrpSpPr/>
            <p:nvPr/>
          </p:nvGrpSpPr>
          <p:grpSpPr>
            <a:xfrm>
              <a:off x="4611839" y="2669836"/>
              <a:ext cx="2087592" cy="1900393"/>
              <a:chOff x="3157144" y="1772816"/>
              <a:chExt cx="2087592" cy="1900393"/>
            </a:xfrm>
          </p:grpSpPr>
          <p:cxnSp>
            <p:nvCxnSpPr>
              <p:cNvPr id="70" name="Connecteur droit 69"/>
              <p:cNvCxnSpPr/>
              <p:nvPr/>
            </p:nvCxnSpPr>
            <p:spPr>
              <a:xfrm>
                <a:off x="3528930" y="1861063"/>
                <a:ext cx="0" cy="1399924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/>
              <p:nvPr/>
            </p:nvCxnSpPr>
            <p:spPr>
              <a:xfrm>
                <a:off x="3693112" y="1887370"/>
                <a:ext cx="0" cy="404502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61"/>
              <p:cNvCxnSpPr/>
              <p:nvPr/>
            </p:nvCxnSpPr>
            <p:spPr>
              <a:xfrm>
                <a:off x="4957441" y="2154926"/>
                <a:ext cx="0" cy="501878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/>
              <p:cNvCxnSpPr/>
              <p:nvPr/>
            </p:nvCxnSpPr>
            <p:spPr>
              <a:xfrm>
                <a:off x="4905013" y="2625697"/>
                <a:ext cx="52428" cy="31107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e 63"/>
              <p:cNvGrpSpPr/>
              <p:nvPr/>
            </p:nvGrpSpPr>
            <p:grpSpPr>
              <a:xfrm>
                <a:off x="3157144" y="2361194"/>
                <a:ext cx="1231954" cy="906202"/>
                <a:chOff x="699616" y="3000310"/>
                <a:chExt cx="1231954" cy="906202"/>
              </a:xfrm>
            </p:grpSpPr>
            <p:sp>
              <p:nvSpPr>
                <p:cNvPr id="82" name="ZoneTexte 81"/>
                <p:cNvSpPr txBox="1"/>
                <p:nvPr/>
              </p:nvSpPr>
              <p:spPr>
                <a:xfrm>
                  <a:off x="699616" y="3201771"/>
                  <a:ext cx="36012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50" dirty="0" smtClean="0">
                      <a:solidFill>
                        <a:schemeClr val="accent3">
                          <a:lumMod val="50000"/>
                        </a:schemeClr>
                      </a:solidFill>
                    </a:rPr>
                    <a:t>(1)</a:t>
                  </a:r>
                  <a:endParaRPr lang="fr-FR" sz="1400" dirty="0">
                    <a:solidFill>
                      <a:schemeClr val="accent3">
                        <a:lumMod val="50000"/>
                      </a:schemeClr>
                    </a:solidFill>
                  </a:endParaRPr>
                </a:p>
              </p:txBody>
            </p:sp>
            <p:cxnSp>
              <p:nvCxnSpPr>
                <p:cNvPr id="87" name="Connecteur droit 86"/>
                <p:cNvCxnSpPr/>
                <p:nvPr/>
              </p:nvCxnSpPr>
              <p:spPr>
                <a:xfrm flipH="1">
                  <a:off x="1365473" y="3728811"/>
                  <a:ext cx="566097" cy="177701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cteur droit 88"/>
                <p:cNvCxnSpPr/>
                <p:nvPr/>
              </p:nvCxnSpPr>
              <p:spPr>
                <a:xfrm>
                  <a:off x="1931570" y="3000310"/>
                  <a:ext cx="0" cy="728501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5" name="Connecteur droit 64"/>
              <p:cNvCxnSpPr/>
              <p:nvPr/>
            </p:nvCxnSpPr>
            <p:spPr>
              <a:xfrm>
                <a:off x="4544905" y="1910157"/>
                <a:ext cx="412535" cy="244769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droit 65"/>
              <p:cNvCxnSpPr/>
              <p:nvPr/>
            </p:nvCxnSpPr>
            <p:spPr>
              <a:xfrm>
                <a:off x="4544905" y="1903987"/>
                <a:ext cx="0" cy="7108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68"/>
              <p:cNvCxnSpPr/>
              <p:nvPr/>
            </p:nvCxnSpPr>
            <p:spPr>
              <a:xfrm flipH="1">
                <a:off x="3693112" y="1772816"/>
                <a:ext cx="456712" cy="114554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70"/>
              <p:cNvCxnSpPr/>
              <p:nvPr/>
            </p:nvCxnSpPr>
            <p:spPr>
              <a:xfrm flipH="1">
                <a:off x="3693112" y="2187782"/>
                <a:ext cx="456712" cy="114554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/>
              <p:cNvCxnSpPr/>
              <p:nvPr/>
            </p:nvCxnSpPr>
            <p:spPr>
              <a:xfrm>
                <a:off x="4149824" y="1783280"/>
                <a:ext cx="0" cy="404502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Ellipse 72"/>
              <p:cNvSpPr/>
              <p:nvPr/>
            </p:nvSpPr>
            <p:spPr>
              <a:xfrm>
                <a:off x="3775957" y="1889794"/>
                <a:ext cx="344948" cy="35526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5" name="Connecteur droit 74"/>
              <p:cNvCxnSpPr/>
              <p:nvPr/>
            </p:nvCxnSpPr>
            <p:spPr>
              <a:xfrm flipH="1">
                <a:off x="4957441" y="2152289"/>
                <a:ext cx="287295" cy="7206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>
                <a:off x="3528930" y="1861063"/>
                <a:ext cx="164182" cy="97414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/>
              <p:cNvCxnSpPr/>
              <p:nvPr/>
            </p:nvCxnSpPr>
            <p:spPr>
              <a:xfrm>
                <a:off x="5244736" y="2136398"/>
                <a:ext cx="0" cy="1135053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/>
              <p:cNvCxnSpPr/>
              <p:nvPr/>
            </p:nvCxnSpPr>
            <p:spPr>
              <a:xfrm>
                <a:off x="3528930" y="3600003"/>
                <a:ext cx="118107" cy="70077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 flipH="1">
                <a:off x="3642976" y="3271451"/>
                <a:ext cx="1601760" cy="401758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ZoneTexte 79"/>
              <p:cNvSpPr txBox="1"/>
              <p:nvPr/>
            </p:nvSpPr>
            <p:spPr>
              <a:xfrm>
                <a:off x="4354447" y="2739796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7030A0"/>
                    </a:solidFill>
                  </a:rPr>
                  <a:t>(2)</a:t>
                </a:r>
                <a:endParaRPr lang="fr-FR" sz="1400" dirty="0">
                  <a:solidFill>
                    <a:srgbClr val="7030A0"/>
                  </a:solidFill>
                </a:endParaRPr>
              </a:p>
            </p:txBody>
          </p:sp>
        </p:grpSp>
        <p:cxnSp>
          <p:nvCxnSpPr>
            <p:cNvPr id="90" name="Connecteur droit 89"/>
            <p:cNvCxnSpPr/>
            <p:nvPr/>
          </p:nvCxnSpPr>
          <p:spPr>
            <a:xfrm>
              <a:off x="6359709" y="3088602"/>
              <a:ext cx="0" cy="50187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>
              <a:off x="5940152" y="3341545"/>
              <a:ext cx="419557" cy="24893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/>
            <p:cNvCxnSpPr/>
            <p:nvPr/>
          </p:nvCxnSpPr>
          <p:spPr>
            <a:xfrm>
              <a:off x="5947173" y="2843833"/>
              <a:ext cx="412535" cy="24476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>
              <a:off x="5947173" y="2837663"/>
              <a:ext cx="0" cy="50187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/>
            <p:cNvCxnSpPr/>
            <p:nvPr/>
          </p:nvCxnSpPr>
          <p:spPr>
            <a:xfrm flipH="1">
              <a:off x="5840988" y="3186379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>
            <a:xfrm>
              <a:off x="4983625" y="4393639"/>
              <a:ext cx="0" cy="11420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Ellipse 116"/>
            <p:cNvSpPr/>
            <p:nvPr/>
          </p:nvSpPr>
          <p:spPr>
            <a:xfrm>
              <a:off x="4922249" y="3964302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21" name="Connecteur droit 120"/>
            <p:cNvCxnSpPr/>
            <p:nvPr/>
          </p:nvCxnSpPr>
          <p:spPr>
            <a:xfrm>
              <a:off x="5424236" y="3017611"/>
              <a:ext cx="419557" cy="24893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841097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e 75"/>
          <p:cNvGrpSpPr/>
          <p:nvPr/>
        </p:nvGrpSpPr>
        <p:grpSpPr>
          <a:xfrm>
            <a:off x="4429124" y="3714752"/>
            <a:ext cx="1928826" cy="501654"/>
            <a:chOff x="4429124" y="3071810"/>
            <a:chExt cx="1928826" cy="501654"/>
          </a:xfrm>
        </p:grpSpPr>
        <p:cxnSp>
          <p:nvCxnSpPr>
            <p:cNvPr id="77" name="Connecteur droit 76"/>
            <p:cNvCxnSpPr/>
            <p:nvPr/>
          </p:nvCxnSpPr>
          <p:spPr>
            <a:xfrm>
              <a:off x="4429124" y="3571876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>
              <a:off x="4929190" y="3071810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/>
            <p:nvPr/>
          </p:nvCxnSpPr>
          <p:spPr>
            <a:xfrm rot="5400000">
              <a:off x="442912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rot="5400000">
              <a:off x="585788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Connecteur droit 3"/>
          <p:cNvCxnSpPr/>
          <p:nvPr/>
        </p:nvCxnSpPr>
        <p:spPr>
          <a:xfrm rot="5400000" flipH="1" flipV="1">
            <a:off x="64370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1000100" y="128586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000100" y="200024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rot="5400000" flipH="1" flipV="1">
            <a:off x="207246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857224" y="1643050"/>
            <a:ext cx="1714512" cy="1657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428860" y="128586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428860" y="200024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rot="5400000" flipH="1" flipV="1">
            <a:off x="2643174" y="1643050"/>
            <a:ext cx="714380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rot="5400000" flipH="1" flipV="1">
            <a:off x="643704" y="378539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000100" y="342900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000100" y="414338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rot="5400000" flipH="1" flipV="1">
            <a:off x="2072464" y="378539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2428860" y="342900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2428860" y="414338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rot="5400000" flipH="1" flipV="1">
            <a:off x="2643174" y="3786190"/>
            <a:ext cx="714380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 rot="16200000">
            <a:off x="2353046" y="3790566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rgbClr val="FF0000"/>
                </a:solidFill>
              </a:rPr>
              <a:t>L</a:t>
            </a:r>
            <a:r>
              <a:rPr lang="fr-FR" sz="1200" baseline="30000" dirty="0" err="1" smtClean="0">
                <a:solidFill>
                  <a:srgbClr val="FF0000"/>
                </a:solidFill>
              </a:rPr>
              <a:t>±t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29" name="Forme libre 28"/>
          <p:cNvSpPr/>
          <p:nvPr/>
        </p:nvSpPr>
        <p:spPr>
          <a:xfrm>
            <a:off x="4507086" y="650872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>
            <a:off x="4517057" y="1373954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orme libre 32"/>
          <p:cNvSpPr/>
          <p:nvPr/>
        </p:nvSpPr>
        <p:spPr>
          <a:xfrm>
            <a:off x="4517057" y="1016764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12700">
            <a:solidFill>
              <a:srgbClr val="0070C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/>
          <p:cNvCxnSpPr>
            <a:stCxn id="30" idx="4"/>
          </p:cNvCxnSpPr>
          <p:nvPr/>
        </p:nvCxnSpPr>
        <p:spPr>
          <a:xfrm flipH="1" flipV="1">
            <a:off x="4804397" y="731012"/>
            <a:ext cx="84581" cy="704047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30" idx="8"/>
            <a:endCxn id="29" idx="10"/>
          </p:cNvCxnSpPr>
          <p:nvPr/>
        </p:nvCxnSpPr>
        <p:spPr>
          <a:xfrm flipV="1">
            <a:off x="5308078" y="731027"/>
            <a:ext cx="94804" cy="694507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30" idx="14"/>
            <a:endCxn id="29" idx="14"/>
          </p:cNvCxnSpPr>
          <p:nvPr/>
        </p:nvCxnSpPr>
        <p:spPr>
          <a:xfrm flipH="1" flipV="1">
            <a:off x="5764832" y="673877"/>
            <a:ext cx="9971" cy="723082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orme libre 46"/>
          <p:cNvSpPr/>
          <p:nvPr/>
        </p:nvSpPr>
        <p:spPr>
          <a:xfrm>
            <a:off x="4909158" y="1740676"/>
            <a:ext cx="723900" cy="752475"/>
          </a:xfrm>
          <a:custGeom>
            <a:avLst/>
            <a:gdLst>
              <a:gd name="connsiteX0" fmla="*/ 400050 w 723900"/>
              <a:gd name="connsiteY0" fmla="*/ 19050 h 752475"/>
              <a:gd name="connsiteX1" fmla="*/ 200025 w 723900"/>
              <a:gd name="connsiteY1" fmla="*/ 38100 h 752475"/>
              <a:gd name="connsiteX2" fmla="*/ 171450 w 723900"/>
              <a:gd name="connsiteY2" fmla="*/ 47625 h 752475"/>
              <a:gd name="connsiteX3" fmla="*/ 104775 w 723900"/>
              <a:gd name="connsiteY3" fmla="*/ 123825 h 752475"/>
              <a:gd name="connsiteX4" fmla="*/ 57150 w 723900"/>
              <a:gd name="connsiteY4" fmla="*/ 171450 h 752475"/>
              <a:gd name="connsiteX5" fmla="*/ 19050 w 723900"/>
              <a:gd name="connsiteY5" fmla="*/ 257175 h 752475"/>
              <a:gd name="connsiteX6" fmla="*/ 9525 w 723900"/>
              <a:gd name="connsiteY6" fmla="*/ 285750 h 752475"/>
              <a:gd name="connsiteX7" fmla="*/ 0 w 723900"/>
              <a:gd name="connsiteY7" fmla="*/ 314325 h 752475"/>
              <a:gd name="connsiteX8" fmla="*/ 9525 w 723900"/>
              <a:gd name="connsiteY8" fmla="*/ 523875 h 752475"/>
              <a:gd name="connsiteX9" fmla="*/ 19050 w 723900"/>
              <a:gd name="connsiteY9" fmla="*/ 552450 h 752475"/>
              <a:gd name="connsiteX10" fmla="*/ 47625 w 723900"/>
              <a:gd name="connsiteY10" fmla="*/ 571500 h 752475"/>
              <a:gd name="connsiteX11" fmla="*/ 104775 w 723900"/>
              <a:gd name="connsiteY11" fmla="*/ 590550 h 752475"/>
              <a:gd name="connsiteX12" fmla="*/ 171450 w 723900"/>
              <a:gd name="connsiteY12" fmla="*/ 676275 h 752475"/>
              <a:gd name="connsiteX13" fmla="*/ 228600 w 723900"/>
              <a:gd name="connsiteY13" fmla="*/ 695325 h 752475"/>
              <a:gd name="connsiteX14" fmla="*/ 257175 w 723900"/>
              <a:gd name="connsiteY14" fmla="*/ 714375 h 752475"/>
              <a:gd name="connsiteX15" fmla="*/ 323850 w 723900"/>
              <a:gd name="connsiteY15" fmla="*/ 733425 h 752475"/>
              <a:gd name="connsiteX16" fmla="*/ 352425 w 723900"/>
              <a:gd name="connsiteY16" fmla="*/ 752475 h 752475"/>
              <a:gd name="connsiteX17" fmla="*/ 476250 w 723900"/>
              <a:gd name="connsiteY17" fmla="*/ 742950 h 752475"/>
              <a:gd name="connsiteX18" fmla="*/ 504825 w 723900"/>
              <a:gd name="connsiteY18" fmla="*/ 723900 h 752475"/>
              <a:gd name="connsiteX19" fmla="*/ 657225 w 723900"/>
              <a:gd name="connsiteY19" fmla="*/ 714375 h 752475"/>
              <a:gd name="connsiteX20" fmla="*/ 685800 w 723900"/>
              <a:gd name="connsiteY20" fmla="*/ 695325 h 752475"/>
              <a:gd name="connsiteX21" fmla="*/ 704850 w 723900"/>
              <a:gd name="connsiteY21" fmla="*/ 638175 h 752475"/>
              <a:gd name="connsiteX22" fmla="*/ 723900 w 723900"/>
              <a:gd name="connsiteY22" fmla="*/ 571500 h 752475"/>
              <a:gd name="connsiteX23" fmla="*/ 714375 w 723900"/>
              <a:gd name="connsiteY23" fmla="*/ 276225 h 752475"/>
              <a:gd name="connsiteX24" fmla="*/ 695325 w 723900"/>
              <a:gd name="connsiteY24" fmla="*/ 200025 h 752475"/>
              <a:gd name="connsiteX25" fmla="*/ 685800 w 723900"/>
              <a:gd name="connsiteY25" fmla="*/ 171450 h 752475"/>
              <a:gd name="connsiteX26" fmla="*/ 666750 w 723900"/>
              <a:gd name="connsiteY26" fmla="*/ 142875 h 752475"/>
              <a:gd name="connsiteX27" fmla="*/ 638175 w 723900"/>
              <a:gd name="connsiteY27" fmla="*/ 133350 h 752475"/>
              <a:gd name="connsiteX28" fmla="*/ 619125 w 723900"/>
              <a:gd name="connsiteY28" fmla="*/ 104775 h 752475"/>
              <a:gd name="connsiteX29" fmla="*/ 552450 w 723900"/>
              <a:gd name="connsiteY29" fmla="*/ 57150 h 752475"/>
              <a:gd name="connsiteX30" fmla="*/ 514350 w 723900"/>
              <a:gd name="connsiteY30" fmla="*/ 28575 h 752475"/>
              <a:gd name="connsiteX31" fmla="*/ 476250 w 723900"/>
              <a:gd name="connsiteY31" fmla="*/ 19050 h 752475"/>
              <a:gd name="connsiteX32" fmla="*/ 419100 w 723900"/>
              <a:gd name="connsiteY32" fmla="*/ 0 h 752475"/>
              <a:gd name="connsiteX33" fmla="*/ 400050 w 723900"/>
              <a:gd name="connsiteY33" fmla="*/ 1905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23900" h="752475">
                <a:moveTo>
                  <a:pt x="400050" y="19050"/>
                </a:moveTo>
                <a:cubicBezTo>
                  <a:pt x="363538" y="25400"/>
                  <a:pt x="271551" y="20218"/>
                  <a:pt x="200025" y="38100"/>
                </a:cubicBezTo>
                <a:cubicBezTo>
                  <a:pt x="190285" y="40535"/>
                  <a:pt x="180975" y="44450"/>
                  <a:pt x="171450" y="47625"/>
                </a:cubicBezTo>
                <a:cubicBezTo>
                  <a:pt x="127000" y="114300"/>
                  <a:pt x="152400" y="92075"/>
                  <a:pt x="104775" y="123825"/>
                </a:cubicBezTo>
                <a:cubicBezTo>
                  <a:pt x="53975" y="200025"/>
                  <a:pt x="120650" y="107950"/>
                  <a:pt x="57150" y="171450"/>
                </a:cubicBezTo>
                <a:cubicBezTo>
                  <a:pt x="34509" y="194091"/>
                  <a:pt x="28481" y="228881"/>
                  <a:pt x="19050" y="257175"/>
                </a:cubicBezTo>
                <a:lnTo>
                  <a:pt x="9525" y="285750"/>
                </a:lnTo>
                <a:lnTo>
                  <a:pt x="0" y="314325"/>
                </a:lnTo>
                <a:cubicBezTo>
                  <a:pt x="3175" y="384175"/>
                  <a:pt x="3949" y="454176"/>
                  <a:pt x="9525" y="523875"/>
                </a:cubicBezTo>
                <a:cubicBezTo>
                  <a:pt x="10326" y="533883"/>
                  <a:pt x="12778" y="544610"/>
                  <a:pt x="19050" y="552450"/>
                </a:cubicBezTo>
                <a:cubicBezTo>
                  <a:pt x="26201" y="561389"/>
                  <a:pt x="37164" y="566851"/>
                  <a:pt x="47625" y="571500"/>
                </a:cubicBezTo>
                <a:cubicBezTo>
                  <a:pt x="65975" y="579655"/>
                  <a:pt x="104775" y="590550"/>
                  <a:pt x="104775" y="590550"/>
                </a:cubicBezTo>
                <a:cubicBezTo>
                  <a:pt x="114542" y="605201"/>
                  <a:pt x="147751" y="663109"/>
                  <a:pt x="171450" y="676275"/>
                </a:cubicBezTo>
                <a:cubicBezTo>
                  <a:pt x="189003" y="686027"/>
                  <a:pt x="211892" y="684186"/>
                  <a:pt x="228600" y="695325"/>
                </a:cubicBezTo>
                <a:cubicBezTo>
                  <a:pt x="238125" y="701675"/>
                  <a:pt x="246653" y="709866"/>
                  <a:pt x="257175" y="714375"/>
                </a:cubicBezTo>
                <a:cubicBezTo>
                  <a:pt x="299901" y="732686"/>
                  <a:pt x="286779" y="714889"/>
                  <a:pt x="323850" y="733425"/>
                </a:cubicBezTo>
                <a:cubicBezTo>
                  <a:pt x="334089" y="738545"/>
                  <a:pt x="342900" y="746125"/>
                  <a:pt x="352425" y="752475"/>
                </a:cubicBezTo>
                <a:cubicBezTo>
                  <a:pt x="393700" y="749300"/>
                  <a:pt x="435562" y="750579"/>
                  <a:pt x="476250" y="742950"/>
                </a:cubicBezTo>
                <a:cubicBezTo>
                  <a:pt x="487502" y="740840"/>
                  <a:pt x="493517" y="725685"/>
                  <a:pt x="504825" y="723900"/>
                </a:cubicBezTo>
                <a:cubicBezTo>
                  <a:pt x="555101" y="715962"/>
                  <a:pt x="606425" y="717550"/>
                  <a:pt x="657225" y="714375"/>
                </a:cubicBezTo>
                <a:cubicBezTo>
                  <a:pt x="666750" y="708025"/>
                  <a:pt x="679733" y="705033"/>
                  <a:pt x="685800" y="695325"/>
                </a:cubicBezTo>
                <a:cubicBezTo>
                  <a:pt x="696443" y="678297"/>
                  <a:pt x="698500" y="657225"/>
                  <a:pt x="704850" y="638175"/>
                </a:cubicBezTo>
                <a:cubicBezTo>
                  <a:pt x="718515" y="597181"/>
                  <a:pt x="711940" y="619340"/>
                  <a:pt x="723900" y="571500"/>
                </a:cubicBezTo>
                <a:cubicBezTo>
                  <a:pt x="720725" y="473075"/>
                  <a:pt x="721928" y="374411"/>
                  <a:pt x="714375" y="276225"/>
                </a:cubicBezTo>
                <a:cubicBezTo>
                  <a:pt x="712367" y="250120"/>
                  <a:pt x="703604" y="224863"/>
                  <a:pt x="695325" y="200025"/>
                </a:cubicBezTo>
                <a:cubicBezTo>
                  <a:pt x="692150" y="190500"/>
                  <a:pt x="690290" y="180430"/>
                  <a:pt x="685800" y="171450"/>
                </a:cubicBezTo>
                <a:cubicBezTo>
                  <a:pt x="680680" y="161211"/>
                  <a:pt x="675689" y="150026"/>
                  <a:pt x="666750" y="142875"/>
                </a:cubicBezTo>
                <a:cubicBezTo>
                  <a:pt x="658910" y="136603"/>
                  <a:pt x="647700" y="136525"/>
                  <a:pt x="638175" y="133350"/>
                </a:cubicBezTo>
                <a:cubicBezTo>
                  <a:pt x="631825" y="123825"/>
                  <a:pt x="627220" y="112870"/>
                  <a:pt x="619125" y="104775"/>
                </a:cubicBezTo>
                <a:cubicBezTo>
                  <a:pt x="603560" y="89210"/>
                  <a:pt x="571379" y="70671"/>
                  <a:pt x="552450" y="57150"/>
                </a:cubicBezTo>
                <a:cubicBezTo>
                  <a:pt x="539532" y="47923"/>
                  <a:pt x="528549" y="35675"/>
                  <a:pt x="514350" y="28575"/>
                </a:cubicBezTo>
                <a:cubicBezTo>
                  <a:pt x="502641" y="22721"/>
                  <a:pt x="488789" y="22812"/>
                  <a:pt x="476250" y="19050"/>
                </a:cubicBezTo>
                <a:cubicBezTo>
                  <a:pt x="457016" y="13280"/>
                  <a:pt x="419100" y="0"/>
                  <a:pt x="419100" y="0"/>
                </a:cubicBezTo>
                <a:cubicBezTo>
                  <a:pt x="381489" y="12537"/>
                  <a:pt x="436562" y="12700"/>
                  <a:pt x="400050" y="19050"/>
                </a:cubicBez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>
            <a:stCxn id="47" idx="12"/>
            <a:endCxn id="47" idx="29"/>
          </p:cNvCxnSpPr>
          <p:nvPr/>
        </p:nvCxnSpPr>
        <p:spPr>
          <a:xfrm flipV="1">
            <a:off x="5080608" y="1797826"/>
            <a:ext cx="381000" cy="619125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orme libre 51"/>
          <p:cNvSpPr/>
          <p:nvPr/>
        </p:nvSpPr>
        <p:spPr>
          <a:xfrm>
            <a:off x="4500562" y="3571876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orme libre 52"/>
          <p:cNvSpPr/>
          <p:nvPr/>
        </p:nvSpPr>
        <p:spPr>
          <a:xfrm>
            <a:off x="4929190" y="3143248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Forme libre 54"/>
          <p:cNvSpPr/>
          <p:nvPr/>
        </p:nvSpPr>
        <p:spPr>
          <a:xfrm>
            <a:off x="4500562" y="3214686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orme libre 56"/>
          <p:cNvSpPr/>
          <p:nvPr/>
        </p:nvSpPr>
        <p:spPr>
          <a:xfrm>
            <a:off x="5857884" y="3214686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 57"/>
          <p:cNvSpPr/>
          <p:nvPr/>
        </p:nvSpPr>
        <p:spPr>
          <a:xfrm>
            <a:off x="4572000" y="4071942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orme libre 58"/>
          <p:cNvSpPr/>
          <p:nvPr/>
        </p:nvSpPr>
        <p:spPr>
          <a:xfrm>
            <a:off x="5000628" y="3643314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Forme libre 59"/>
          <p:cNvSpPr/>
          <p:nvPr/>
        </p:nvSpPr>
        <p:spPr>
          <a:xfrm>
            <a:off x="4572000" y="3714752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orme libre 60"/>
          <p:cNvSpPr/>
          <p:nvPr/>
        </p:nvSpPr>
        <p:spPr>
          <a:xfrm>
            <a:off x="5929322" y="3714752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61"/>
          <p:cNvCxnSpPr/>
          <p:nvPr/>
        </p:nvCxnSpPr>
        <p:spPr>
          <a:xfrm rot="16200000" flipV="1">
            <a:off x="4643438" y="3714752"/>
            <a:ext cx="500066" cy="7143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/>
          <p:cNvGrpSpPr/>
          <p:nvPr/>
        </p:nvGrpSpPr>
        <p:grpSpPr>
          <a:xfrm rot="16200000">
            <a:off x="2283797" y="1657309"/>
            <a:ext cx="1138632" cy="261610"/>
            <a:chOff x="2357422" y="2226626"/>
            <a:chExt cx="1138632" cy="261610"/>
          </a:xfrm>
        </p:grpSpPr>
        <p:sp>
          <p:nvSpPr>
            <p:cNvPr id="19" name="ZoneTexte 18"/>
            <p:cNvSpPr txBox="1"/>
            <p:nvPr/>
          </p:nvSpPr>
          <p:spPr>
            <a:xfrm>
              <a:off x="2357422" y="2226626"/>
              <a:ext cx="11386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err="1" smtClean="0">
                  <a:solidFill>
                    <a:srgbClr val="FF0000"/>
                  </a:solidFill>
                </a:rPr>
                <a:t>ØD</a:t>
              </a:r>
              <a:r>
                <a:rPr lang="fr-FR" sz="1100" baseline="30000" dirty="0" err="1" smtClean="0">
                  <a:solidFill>
                    <a:srgbClr val="FF0000"/>
                  </a:solidFill>
                </a:rPr>
                <a:t>±t</a:t>
              </a:r>
              <a:r>
                <a:rPr lang="fr-FR" sz="1100" baseline="30000" dirty="0" smtClean="0">
                  <a:solidFill>
                    <a:srgbClr val="FF0000"/>
                  </a:solidFill>
                </a:rPr>
                <a:t>  </a:t>
              </a:r>
              <a:endParaRPr lang="fr-FR" sz="1100" dirty="0">
                <a:solidFill>
                  <a:srgbClr val="FF0000"/>
                </a:solidFill>
              </a:endParaRPr>
            </a:p>
          </p:txBody>
        </p:sp>
        <p:sp>
          <p:nvSpPr>
            <p:cNvPr id="41" name="Ellipse 40"/>
            <p:cNvSpPr/>
            <p:nvPr/>
          </p:nvSpPr>
          <p:spPr>
            <a:xfrm>
              <a:off x="3143240" y="2250274"/>
              <a:ext cx="214314" cy="21431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 smtClean="0">
                  <a:solidFill>
                    <a:srgbClr val="FF0000"/>
                  </a:solidFill>
                </a:rPr>
                <a:t>E</a:t>
              </a:r>
              <a:endParaRPr lang="fr-FR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3" name="Ellipse 42"/>
          <p:cNvSpPr/>
          <p:nvPr/>
        </p:nvSpPr>
        <p:spPr>
          <a:xfrm rot="16200000">
            <a:off x="2745955" y="3500438"/>
            <a:ext cx="214314" cy="21431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dirty="0" smtClean="0">
                <a:solidFill>
                  <a:srgbClr val="FF0000"/>
                </a:solidFill>
              </a:rPr>
              <a:t>E</a:t>
            </a:r>
            <a:endParaRPr lang="fr-FR" sz="1200" dirty="0">
              <a:solidFill>
                <a:srgbClr val="FF0000"/>
              </a:solidFill>
            </a:endParaRPr>
          </a:p>
        </p:txBody>
      </p:sp>
      <p:cxnSp>
        <p:nvCxnSpPr>
          <p:cNvPr id="50" name="Connecteur droit 49"/>
          <p:cNvCxnSpPr/>
          <p:nvPr/>
        </p:nvCxnSpPr>
        <p:spPr>
          <a:xfrm>
            <a:off x="4517057" y="588136"/>
            <a:ext cx="1428760" cy="1588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4517057" y="1516830"/>
            <a:ext cx="1428760" cy="1588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e 62"/>
          <p:cNvSpPr/>
          <p:nvPr/>
        </p:nvSpPr>
        <p:spPr>
          <a:xfrm>
            <a:off x="4804397" y="1652566"/>
            <a:ext cx="928694" cy="928694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/>
          <p:cNvCxnSpPr/>
          <p:nvPr/>
        </p:nvCxnSpPr>
        <p:spPr>
          <a:xfrm rot="5400000" flipH="1" flipV="1">
            <a:off x="3839190" y="1051689"/>
            <a:ext cx="928694" cy="1588"/>
          </a:xfrm>
          <a:prstGeom prst="line">
            <a:avLst/>
          </a:prstGeom>
          <a:ln w="19050">
            <a:solidFill>
              <a:srgbClr val="7030A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 rot="16200000">
            <a:off x="3655425" y="949703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rgbClr val="7030A0"/>
                </a:solidFill>
              </a:rPr>
              <a:t>ØD+t</a:t>
            </a:r>
            <a:endParaRPr lang="fr-FR" sz="1200" dirty="0">
              <a:solidFill>
                <a:srgbClr val="7030A0"/>
              </a:solidFill>
            </a:endParaRPr>
          </a:p>
        </p:txBody>
      </p:sp>
      <p:grpSp>
        <p:nvGrpSpPr>
          <p:cNvPr id="75" name="Groupe 74"/>
          <p:cNvGrpSpPr/>
          <p:nvPr/>
        </p:nvGrpSpPr>
        <p:grpSpPr>
          <a:xfrm>
            <a:off x="4429124" y="3071810"/>
            <a:ext cx="1928826" cy="501654"/>
            <a:chOff x="4429124" y="3071810"/>
            <a:chExt cx="1928826" cy="501654"/>
          </a:xfrm>
        </p:grpSpPr>
        <p:cxnSp>
          <p:nvCxnSpPr>
            <p:cNvPr id="69" name="Connecteur droit 68"/>
            <p:cNvCxnSpPr/>
            <p:nvPr/>
          </p:nvCxnSpPr>
          <p:spPr>
            <a:xfrm>
              <a:off x="4429124" y="3571876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4929190" y="3071810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rot="5400000">
              <a:off x="442912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 rot="5400000">
              <a:off x="585788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Connecteur droit 80"/>
          <p:cNvCxnSpPr/>
          <p:nvPr/>
        </p:nvCxnSpPr>
        <p:spPr>
          <a:xfrm rot="5400000" flipH="1" flipV="1">
            <a:off x="4108447" y="3892555"/>
            <a:ext cx="642941" cy="1587"/>
          </a:xfrm>
          <a:prstGeom prst="line">
            <a:avLst/>
          </a:prstGeom>
          <a:ln w="19050">
            <a:solidFill>
              <a:srgbClr val="7030A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 rot="16200000">
            <a:off x="3960401" y="3754847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rgbClr val="7030A0"/>
                </a:solidFill>
              </a:rPr>
              <a:t>L+t</a:t>
            </a:r>
            <a:endParaRPr lang="fr-FR" sz="12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e 75"/>
          <p:cNvGrpSpPr/>
          <p:nvPr/>
        </p:nvGrpSpPr>
        <p:grpSpPr>
          <a:xfrm>
            <a:off x="4429124" y="3714752"/>
            <a:ext cx="1928826" cy="501654"/>
            <a:chOff x="4429124" y="3071810"/>
            <a:chExt cx="1928826" cy="501654"/>
          </a:xfrm>
        </p:grpSpPr>
        <p:cxnSp>
          <p:nvCxnSpPr>
            <p:cNvPr id="77" name="Connecteur droit 76"/>
            <p:cNvCxnSpPr/>
            <p:nvPr/>
          </p:nvCxnSpPr>
          <p:spPr>
            <a:xfrm>
              <a:off x="4429124" y="3571876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>
              <a:off x="4929190" y="3071810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/>
            <p:nvPr/>
          </p:nvCxnSpPr>
          <p:spPr>
            <a:xfrm rot="5400000">
              <a:off x="442912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rot="5400000">
              <a:off x="585788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Connecteur droit 3"/>
          <p:cNvCxnSpPr/>
          <p:nvPr/>
        </p:nvCxnSpPr>
        <p:spPr>
          <a:xfrm rot="5400000" flipH="1" flipV="1">
            <a:off x="64370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1000100" y="128586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000100" y="200024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rot="5400000" flipH="1" flipV="1">
            <a:off x="207246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857224" y="1643050"/>
            <a:ext cx="1714512" cy="1657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428860" y="128586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428860" y="200024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rot="5400000" flipH="1" flipV="1">
            <a:off x="2643174" y="1643050"/>
            <a:ext cx="714380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rot="5400000" flipH="1" flipV="1">
            <a:off x="643704" y="378539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000100" y="342900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000100" y="414338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rot="5400000" flipH="1" flipV="1">
            <a:off x="2072464" y="378539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2428860" y="342900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2428860" y="414338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rot="5400000" flipH="1" flipV="1">
            <a:off x="2643174" y="3786190"/>
            <a:ext cx="714380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 rot="16200000">
            <a:off x="2353046" y="3790566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FF0000"/>
                </a:solidFill>
              </a:rPr>
              <a:t>20</a:t>
            </a:r>
            <a:r>
              <a:rPr lang="fr-FR" sz="1200" baseline="30000" dirty="0" smtClean="0">
                <a:solidFill>
                  <a:srgbClr val="FF0000"/>
                </a:solidFill>
              </a:rPr>
              <a:t>±0,1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29" name="Forme libre 28"/>
          <p:cNvSpPr/>
          <p:nvPr/>
        </p:nvSpPr>
        <p:spPr>
          <a:xfrm>
            <a:off x="4507086" y="650872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>
            <a:off x="4517057" y="1373954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orme libre 32"/>
          <p:cNvSpPr/>
          <p:nvPr/>
        </p:nvSpPr>
        <p:spPr>
          <a:xfrm>
            <a:off x="4517057" y="1016764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12700">
            <a:solidFill>
              <a:srgbClr val="0070C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/>
          <p:cNvCxnSpPr>
            <a:stCxn id="30" idx="4"/>
          </p:cNvCxnSpPr>
          <p:nvPr/>
        </p:nvCxnSpPr>
        <p:spPr>
          <a:xfrm flipH="1" flipV="1">
            <a:off x="4804397" y="731012"/>
            <a:ext cx="84581" cy="704047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30" idx="8"/>
            <a:endCxn id="29" idx="10"/>
          </p:cNvCxnSpPr>
          <p:nvPr/>
        </p:nvCxnSpPr>
        <p:spPr>
          <a:xfrm flipV="1">
            <a:off x="5308078" y="731027"/>
            <a:ext cx="94804" cy="694507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30" idx="14"/>
            <a:endCxn id="29" idx="14"/>
          </p:cNvCxnSpPr>
          <p:nvPr/>
        </p:nvCxnSpPr>
        <p:spPr>
          <a:xfrm flipH="1" flipV="1">
            <a:off x="5764832" y="673877"/>
            <a:ext cx="9971" cy="723082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orme libre 46"/>
          <p:cNvSpPr/>
          <p:nvPr/>
        </p:nvSpPr>
        <p:spPr>
          <a:xfrm>
            <a:off x="4909158" y="1740676"/>
            <a:ext cx="723900" cy="752475"/>
          </a:xfrm>
          <a:custGeom>
            <a:avLst/>
            <a:gdLst>
              <a:gd name="connsiteX0" fmla="*/ 400050 w 723900"/>
              <a:gd name="connsiteY0" fmla="*/ 19050 h 752475"/>
              <a:gd name="connsiteX1" fmla="*/ 200025 w 723900"/>
              <a:gd name="connsiteY1" fmla="*/ 38100 h 752475"/>
              <a:gd name="connsiteX2" fmla="*/ 171450 w 723900"/>
              <a:gd name="connsiteY2" fmla="*/ 47625 h 752475"/>
              <a:gd name="connsiteX3" fmla="*/ 104775 w 723900"/>
              <a:gd name="connsiteY3" fmla="*/ 123825 h 752475"/>
              <a:gd name="connsiteX4" fmla="*/ 57150 w 723900"/>
              <a:gd name="connsiteY4" fmla="*/ 171450 h 752475"/>
              <a:gd name="connsiteX5" fmla="*/ 19050 w 723900"/>
              <a:gd name="connsiteY5" fmla="*/ 257175 h 752475"/>
              <a:gd name="connsiteX6" fmla="*/ 9525 w 723900"/>
              <a:gd name="connsiteY6" fmla="*/ 285750 h 752475"/>
              <a:gd name="connsiteX7" fmla="*/ 0 w 723900"/>
              <a:gd name="connsiteY7" fmla="*/ 314325 h 752475"/>
              <a:gd name="connsiteX8" fmla="*/ 9525 w 723900"/>
              <a:gd name="connsiteY8" fmla="*/ 523875 h 752475"/>
              <a:gd name="connsiteX9" fmla="*/ 19050 w 723900"/>
              <a:gd name="connsiteY9" fmla="*/ 552450 h 752475"/>
              <a:gd name="connsiteX10" fmla="*/ 47625 w 723900"/>
              <a:gd name="connsiteY10" fmla="*/ 571500 h 752475"/>
              <a:gd name="connsiteX11" fmla="*/ 104775 w 723900"/>
              <a:gd name="connsiteY11" fmla="*/ 590550 h 752475"/>
              <a:gd name="connsiteX12" fmla="*/ 171450 w 723900"/>
              <a:gd name="connsiteY12" fmla="*/ 676275 h 752475"/>
              <a:gd name="connsiteX13" fmla="*/ 228600 w 723900"/>
              <a:gd name="connsiteY13" fmla="*/ 695325 h 752475"/>
              <a:gd name="connsiteX14" fmla="*/ 257175 w 723900"/>
              <a:gd name="connsiteY14" fmla="*/ 714375 h 752475"/>
              <a:gd name="connsiteX15" fmla="*/ 323850 w 723900"/>
              <a:gd name="connsiteY15" fmla="*/ 733425 h 752475"/>
              <a:gd name="connsiteX16" fmla="*/ 352425 w 723900"/>
              <a:gd name="connsiteY16" fmla="*/ 752475 h 752475"/>
              <a:gd name="connsiteX17" fmla="*/ 476250 w 723900"/>
              <a:gd name="connsiteY17" fmla="*/ 742950 h 752475"/>
              <a:gd name="connsiteX18" fmla="*/ 504825 w 723900"/>
              <a:gd name="connsiteY18" fmla="*/ 723900 h 752475"/>
              <a:gd name="connsiteX19" fmla="*/ 657225 w 723900"/>
              <a:gd name="connsiteY19" fmla="*/ 714375 h 752475"/>
              <a:gd name="connsiteX20" fmla="*/ 685800 w 723900"/>
              <a:gd name="connsiteY20" fmla="*/ 695325 h 752475"/>
              <a:gd name="connsiteX21" fmla="*/ 704850 w 723900"/>
              <a:gd name="connsiteY21" fmla="*/ 638175 h 752475"/>
              <a:gd name="connsiteX22" fmla="*/ 723900 w 723900"/>
              <a:gd name="connsiteY22" fmla="*/ 571500 h 752475"/>
              <a:gd name="connsiteX23" fmla="*/ 714375 w 723900"/>
              <a:gd name="connsiteY23" fmla="*/ 276225 h 752475"/>
              <a:gd name="connsiteX24" fmla="*/ 695325 w 723900"/>
              <a:gd name="connsiteY24" fmla="*/ 200025 h 752475"/>
              <a:gd name="connsiteX25" fmla="*/ 685800 w 723900"/>
              <a:gd name="connsiteY25" fmla="*/ 171450 h 752475"/>
              <a:gd name="connsiteX26" fmla="*/ 666750 w 723900"/>
              <a:gd name="connsiteY26" fmla="*/ 142875 h 752475"/>
              <a:gd name="connsiteX27" fmla="*/ 638175 w 723900"/>
              <a:gd name="connsiteY27" fmla="*/ 133350 h 752475"/>
              <a:gd name="connsiteX28" fmla="*/ 619125 w 723900"/>
              <a:gd name="connsiteY28" fmla="*/ 104775 h 752475"/>
              <a:gd name="connsiteX29" fmla="*/ 552450 w 723900"/>
              <a:gd name="connsiteY29" fmla="*/ 57150 h 752475"/>
              <a:gd name="connsiteX30" fmla="*/ 514350 w 723900"/>
              <a:gd name="connsiteY30" fmla="*/ 28575 h 752475"/>
              <a:gd name="connsiteX31" fmla="*/ 476250 w 723900"/>
              <a:gd name="connsiteY31" fmla="*/ 19050 h 752475"/>
              <a:gd name="connsiteX32" fmla="*/ 419100 w 723900"/>
              <a:gd name="connsiteY32" fmla="*/ 0 h 752475"/>
              <a:gd name="connsiteX33" fmla="*/ 400050 w 723900"/>
              <a:gd name="connsiteY33" fmla="*/ 1905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23900" h="752475">
                <a:moveTo>
                  <a:pt x="400050" y="19050"/>
                </a:moveTo>
                <a:cubicBezTo>
                  <a:pt x="363538" y="25400"/>
                  <a:pt x="271551" y="20218"/>
                  <a:pt x="200025" y="38100"/>
                </a:cubicBezTo>
                <a:cubicBezTo>
                  <a:pt x="190285" y="40535"/>
                  <a:pt x="180975" y="44450"/>
                  <a:pt x="171450" y="47625"/>
                </a:cubicBezTo>
                <a:cubicBezTo>
                  <a:pt x="127000" y="114300"/>
                  <a:pt x="152400" y="92075"/>
                  <a:pt x="104775" y="123825"/>
                </a:cubicBezTo>
                <a:cubicBezTo>
                  <a:pt x="53975" y="200025"/>
                  <a:pt x="120650" y="107950"/>
                  <a:pt x="57150" y="171450"/>
                </a:cubicBezTo>
                <a:cubicBezTo>
                  <a:pt x="34509" y="194091"/>
                  <a:pt x="28481" y="228881"/>
                  <a:pt x="19050" y="257175"/>
                </a:cubicBezTo>
                <a:lnTo>
                  <a:pt x="9525" y="285750"/>
                </a:lnTo>
                <a:lnTo>
                  <a:pt x="0" y="314325"/>
                </a:lnTo>
                <a:cubicBezTo>
                  <a:pt x="3175" y="384175"/>
                  <a:pt x="3949" y="454176"/>
                  <a:pt x="9525" y="523875"/>
                </a:cubicBezTo>
                <a:cubicBezTo>
                  <a:pt x="10326" y="533883"/>
                  <a:pt x="12778" y="544610"/>
                  <a:pt x="19050" y="552450"/>
                </a:cubicBezTo>
                <a:cubicBezTo>
                  <a:pt x="26201" y="561389"/>
                  <a:pt x="37164" y="566851"/>
                  <a:pt x="47625" y="571500"/>
                </a:cubicBezTo>
                <a:cubicBezTo>
                  <a:pt x="65975" y="579655"/>
                  <a:pt x="104775" y="590550"/>
                  <a:pt x="104775" y="590550"/>
                </a:cubicBezTo>
                <a:cubicBezTo>
                  <a:pt x="114542" y="605201"/>
                  <a:pt x="147751" y="663109"/>
                  <a:pt x="171450" y="676275"/>
                </a:cubicBezTo>
                <a:cubicBezTo>
                  <a:pt x="189003" y="686027"/>
                  <a:pt x="211892" y="684186"/>
                  <a:pt x="228600" y="695325"/>
                </a:cubicBezTo>
                <a:cubicBezTo>
                  <a:pt x="238125" y="701675"/>
                  <a:pt x="246653" y="709866"/>
                  <a:pt x="257175" y="714375"/>
                </a:cubicBezTo>
                <a:cubicBezTo>
                  <a:pt x="299901" y="732686"/>
                  <a:pt x="286779" y="714889"/>
                  <a:pt x="323850" y="733425"/>
                </a:cubicBezTo>
                <a:cubicBezTo>
                  <a:pt x="334089" y="738545"/>
                  <a:pt x="342900" y="746125"/>
                  <a:pt x="352425" y="752475"/>
                </a:cubicBezTo>
                <a:cubicBezTo>
                  <a:pt x="393700" y="749300"/>
                  <a:pt x="435562" y="750579"/>
                  <a:pt x="476250" y="742950"/>
                </a:cubicBezTo>
                <a:cubicBezTo>
                  <a:pt x="487502" y="740840"/>
                  <a:pt x="493517" y="725685"/>
                  <a:pt x="504825" y="723900"/>
                </a:cubicBezTo>
                <a:cubicBezTo>
                  <a:pt x="555101" y="715962"/>
                  <a:pt x="606425" y="717550"/>
                  <a:pt x="657225" y="714375"/>
                </a:cubicBezTo>
                <a:cubicBezTo>
                  <a:pt x="666750" y="708025"/>
                  <a:pt x="679733" y="705033"/>
                  <a:pt x="685800" y="695325"/>
                </a:cubicBezTo>
                <a:cubicBezTo>
                  <a:pt x="696443" y="678297"/>
                  <a:pt x="698500" y="657225"/>
                  <a:pt x="704850" y="638175"/>
                </a:cubicBezTo>
                <a:cubicBezTo>
                  <a:pt x="718515" y="597181"/>
                  <a:pt x="711940" y="619340"/>
                  <a:pt x="723900" y="571500"/>
                </a:cubicBezTo>
                <a:cubicBezTo>
                  <a:pt x="720725" y="473075"/>
                  <a:pt x="721928" y="374411"/>
                  <a:pt x="714375" y="276225"/>
                </a:cubicBezTo>
                <a:cubicBezTo>
                  <a:pt x="712367" y="250120"/>
                  <a:pt x="703604" y="224863"/>
                  <a:pt x="695325" y="200025"/>
                </a:cubicBezTo>
                <a:cubicBezTo>
                  <a:pt x="692150" y="190500"/>
                  <a:pt x="690290" y="180430"/>
                  <a:pt x="685800" y="171450"/>
                </a:cubicBezTo>
                <a:cubicBezTo>
                  <a:pt x="680680" y="161211"/>
                  <a:pt x="675689" y="150026"/>
                  <a:pt x="666750" y="142875"/>
                </a:cubicBezTo>
                <a:cubicBezTo>
                  <a:pt x="658910" y="136603"/>
                  <a:pt x="647700" y="136525"/>
                  <a:pt x="638175" y="133350"/>
                </a:cubicBezTo>
                <a:cubicBezTo>
                  <a:pt x="631825" y="123825"/>
                  <a:pt x="627220" y="112870"/>
                  <a:pt x="619125" y="104775"/>
                </a:cubicBezTo>
                <a:cubicBezTo>
                  <a:pt x="603560" y="89210"/>
                  <a:pt x="571379" y="70671"/>
                  <a:pt x="552450" y="57150"/>
                </a:cubicBezTo>
                <a:cubicBezTo>
                  <a:pt x="539532" y="47923"/>
                  <a:pt x="528549" y="35675"/>
                  <a:pt x="514350" y="28575"/>
                </a:cubicBezTo>
                <a:cubicBezTo>
                  <a:pt x="502641" y="22721"/>
                  <a:pt x="488789" y="22812"/>
                  <a:pt x="476250" y="19050"/>
                </a:cubicBezTo>
                <a:cubicBezTo>
                  <a:pt x="457016" y="13280"/>
                  <a:pt x="419100" y="0"/>
                  <a:pt x="419100" y="0"/>
                </a:cubicBezTo>
                <a:cubicBezTo>
                  <a:pt x="381489" y="12537"/>
                  <a:pt x="436562" y="12700"/>
                  <a:pt x="400050" y="19050"/>
                </a:cubicBez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>
            <a:stCxn id="47" idx="12"/>
            <a:endCxn id="47" idx="29"/>
          </p:cNvCxnSpPr>
          <p:nvPr/>
        </p:nvCxnSpPr>
        <p:spPr>
          <a:xfrm flipV="1">
            <a:off x="5080608" y="1797826"/>
            <a:ext cx="381000" cy="619125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orme libre 51"/>
          <p:cNvSpPr/>
          <p:nvPr/>
        </p:nvSpPr>
        <p:spPr>
          <a:xfrm>
            <a:off x="4500562" y="3571876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orme libre 52"/>
          <p:cNvSpPr/>
          <p:nvPr/>
        </p:nvSpPr>
        <p:spPr>
          <a:xfrm>
            <a:off x="4929190" y="3143248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Forme libre 54"/>
          <p:cNvSpPr/>
          <p:nvPr/>
        </p:nvSpPr>
        <p:spPr>
          <a:xfrm>
            <a:off x="4500562" y="3214686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orme libre 56"/>
          <p:cNvSpPr/>
          <p:nvPr/>
        </p:nvSpPr>
        <p:spPr>
          <a:xfrm>
            <a:off x="5857884" y="3214686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 57"/>
          <p:cNvSpPr/>
          <p:nvPr/>
        </p:nvSpPr>
        <p:spPr>
          <a:xfrm>
            <a:off x="4572000" y="4071942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orme libre 58"/>
          <p:cNvSpPr/>
          <p:nvPr/>
        </p:nvSpPr>
        <p:spPr>
          <a:xfrm>
            <a:off x="5000628" y="3643314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Forme libre 59"/>
          <p:cNvSpPr/>
          <p:nvPr/>
        </p:nvSpPr>
        <p:spPr>
          <a:xfrm>
            <a:off x="4572000" y="3714752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orme libre 60"/>
          <p:cNvSpPr/>
          <p:nvPr/>
        </p:nvSpPr>
        <p:spPr>
          <a:xfrm>
            <a:off x="5929322" y="3714752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61"/>
          <p:cNvCxnSpPr/>
          <p:nvPr/>
        </p:nvCxnSpPr>
        <p:spPr>
          <a:xfrm rot="16200000" flipV="1">
            <a:off x="4643438" y="3714752"/>
            <a:ext cx="500066" cy="7143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/>
          <p:cNvGrpSpPr/>
          <p:nvPr/>
        </p:nvGrpSpPr>
        <p:grpSpPr>
          <a:xfrm rot="16200000">
            <a:off x="2283797" y="1657309"/>
            <a:ext cx="1138632" cy="261610"/>
            <a:chOff x="2357422" y="2226626"/>
            <a:chExt cx="1138632" cy="261610"/>
          </a:xfrm>
        </p:grpSpPr>
        <p:sp>
          <p:nvSpPr>
            <p:cNvPr id="19" name="ZoneTexte 18"/>
            <p:cNvSpPr txBox="1"/>
            <p:nvPr/>
          </p:nvSpPr>
          <p:spPr>
            <a:xfrm>
              <a:off x="2357422" y="2226626"/>
              <a:ext cx="11386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>
                  <a:solidFill>
                    <a:srgbClr val="FF0000"/>
                  </a:solidFill>
                </a:rPr>
                <a:t>Ø20</a:t>
              </a:r>
              <a:r>
                <a:rPr lang="fr-FR" sz="1100" baseline="30000" dirty="0" smtClean="0">
                  <a:solidFill>
                    <a:srgbClr val="FF0000"/>
                  </a:solidFill>
                </a:rPr>
                <a:t>±0,1  </a:t>
              </a:r>
              <a:endParaRPr lang="fr-FR" sz="1100" dirty="0">
                <a:solidFill>
                  <a:srgbClr val="FF0000"/>
                </a:solidFill>
              </a:endParaRPr>
            </a:p>
          </p:txBody>
        </p:sp>
        <p:sp>
          <p:nvSpPr>
            <p:cNvPr id="41" name="Ellipse 40"/>
            <p:cNvSpPr/>
            <p:nvPr/>
          </p:nvSpPr>
          <p:spPr>
            <a:xfrm>
              <a:off x="3143240" y="2250274"/>
              <a:ext cx="214314" cy="21431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 smtClean="0">
                  <a:solidFill>
                    <a:srgbClr val="FF0000"/>
                  </a:solidFill>
                </a:rPr>
                <a:t>E</a:t>
              </a:r>
              <a:endParaRPr lang="fr-FR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3" name="Ellipse 42"/>
          <p:cNvSpPr/>
          <p:nvPr/>
        </p:nvSpPr>
        <p:spPr>
          <a:xfrm rot="16200000">
            <a:off x="2745955" y="3500438"/>
            <a:ext cx="214314" cy="21431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dirty="0" smtClean="0">
                <a:solidFill>
                  <a:srgbClr val="FF0000"/>
                </a:solidFill>
              </a:rPr>
              <a:t>E</a:t>
            </a:r>
            <a:endParaRPr lang="fr-FR" sz="1200" dirty="0">
              <a:solidFill>
                <a:srgbClr val="FF0000"/>
              </a:solidFill>
            </a:endParaRPr>
          </a:p>
        </p:txBody>
      </p:sp>
      <p:cxnSp>
        <p:nvCxnSpPr>
          <p:cNvPr id="50" name="Connecteur droit 49"/>
          <p:cNvCxnSpPr/>
          <p:nvPr/>
        </p:nvCxnSpPr>
        <p:spPr>
          <a:xfrm>
            <a:off x="4517057" y="588136"/>
            <a:ext cx="1428760" cy="1588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4517057" y="1516830"/>
            <a:ext cx="1428760" cy="1588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e 62"/>
          <p:cNvSpPr/>
          <p:nvPr/>
        </p:nvSpPr>
        <p:spPr>
          <a:xfrm>
            <a:off x="4804397" y="1652566"/>
            <a:ext cx="928694" cy="928694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/>
          <p:cNvCxnSpPr/>
          <p:nvPr/>
        </p:nvCxnSpPr>
        <p:spPr>
          <a:xfrm rot="5400000" flipH="1" flipV="1">
            <a:off x="3839190" y="1051689"/>
            <a:ext cx="928694" cy="1588"/>
          </a:xfrm>
          <a:prstGeom prst="line">
            <a:avLst/>
          </a:prstGeom>
          <a:ln w="19050">
            <a:solidFill>
              <a:srgbClr val="7030A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 rot="16200000">
            <a:off x="3655425" y="949703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7030A0"/>
                </a:solidFill>
              </a:rPr>
              <a:t>Ø20,1</a:t>
            </a:r>
            <a:endParaRPr lang="fr-FR" sz="1200" dirty="0">
              <a:solidFill>
                <a:srgbClr val="7030A0"/>
              </a:solidFill>
            </a:endParaRPr>
          </a:p>
        </p:txBody>
      </p:sp>
      <p:grpSp>
        <p:nvGrpSpPr>
          <p:cNvPr id="75" name="Groupe 74"/>
          <p:cNvGrpSpPr/>
          <p:nvPr/>
        </p:nvGrpSpPr>
        <p:grpSpPr>
          <a:xfrm>
            <a:off x="4429124" y="3071810"/>
            <a:ext cx="1928826" cy="501654"/>
            <a:chOff x="4429124" y="3071810"/>
            <a:chExt cx="1928826" cy="501654"/>
          </a:xfrm>
        </p:grpSpPr>
        <p:cxnSp>
          <p:nvCxnSpPr>
            <p:cNvPr id="69" name="Connecteur droit 68"/>
            <p:cNvCxnSpPr/>
            <p:nvPr/>
          </p:nvCxnSpPr>
          <p:spPr>
            <a:xfrm>
              <a:off x="4429124" y="3571876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4929190" y="3071810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rot="5400000">
              <a:off x="442912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 rot="5400000">
              <a:off x="585788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Connecteur droit 80"/>
          <p:cNvCxnSpPr/>
          <p:nvPr/>
        </p:nvCxnSpPr>
        <p:spPr>
          <a:xfrm rot="5400000" flipH="1" flipV="1">
            <a:off x="4108447" y="3892555"/>
            <a:ext cx="642941" cy="1587"/>
          </a:xfrm>
          <a:prstGeom prst="line">
            <a:avLst/>
          </a:prstGeom>
          <a:ln w="19050">
            <a:solidFill>
              <a:srgbClr val="7030A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 rot="16200000">
            <a:off x="3960401" y="3754847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7030A0"/>
                </a:solidFill>
              </a:rPr>
              <a:t>20,1</a:t>
            </a:r>
            <a:endParaRPr lang="fr-FR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845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e 75"/>
          <p:cNvGrpSpPr/>
          <p:nvPr/>
        </p:nvGrpSpPr>
        <p:grpSpPr>
          <a:xfrm>
            <a:off x="4429124" y="3714752"/>
            <a:ext cx="1928826" cy="501654"/>
            <a:chOff x="4429124" y="3071810"/>
            <a:chExt cx="1928826" cy="501654"/>
          </a:xfrm>
        </p:grpSpPr>
        <p:cxnSp>
          <p:nvCxnSpPr>
            <p:cNvPr id="77" name="Connecteur droit 76"/>
            <p:cNvCxnSpPr/>
            <p:nvPr/>
          </p:nvCxnSpPr>
          <p:spPr>
            <a:xfrm>
              <a:off x="4429124" y="3571876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>
              <a:off x="4929190" y="3071810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/>
            <p:nvPr/>
          </p:nvCxnSpPr>
          <p:spPr>
            <a:xfrm rot="5400000">
              <a:off x="442912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rot="5400000">
              <a:off x="585788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Connecteur droit 3"/>
          <p:cNvCxnSpPr/>
          <p:nvPr/>
        </p:nvCxnSpPr>
        <p:spPr>
          <a:xfrm rot="5400000" flipH="1" flipV="1">
            <a:off x="64370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857224" y="1643050"/>
            <a:ext cx="1714512" cy="1657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428860" y="128586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428860" y="200024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rot="5400000" flipH="1" flipV="1">
            <a:off x="2643174" y="1643050"/>
            <a:ext cx="714380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rme libre 28"/>
          <p:cNvSpPr/>
          <p:nvPr/>
        </p:nvSpPr>
        <p:spPr>
          <a:xfrm>
            <a:off x="4507086" y="650872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>
            <a:off x="4517057" y="1373954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orme libre 32"/>
          <p:cNvSpPr/>
          <p:nvPr/>
        </p:nvSpPr>
        <p:spPr>
          <a:xfrm>
            <a:off x="4517057" y="1016764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12700">
            <a:solidFill>
              <a:srgbClr val="0070C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/>
          <p:cNvCxnSpPr>
            <a:stCxn id="30" idx="4"/>
          </p:cNvCxnSpPr>
          <p:nvPr/>
        </p:nvCxnSpPr>
        <p:spPr>
          <a:xfrm flipH="1" flipV="1">
            <a:off x="4804397" y="731012"/>
            <a:ext cx="84581" cy="704047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30" idx="8"/>
            <a:endCxn id="29" idx="10"/>
          </p:cNvCxnSpPr>
          <p:nvPr/>
        </p:nvCxnSpPr>
        <p:spPr>
          <a:xfrm flipV="1">
            <a:off x="5308078" y="731027"/>
            <a:ext cx="94804" cy="694507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30" idx="14"/>
            <a:endCxn id="29" idx="14"/>
          </p:cNvCxnSpPr>
          <p:nvPr/>
        </p:nvCxnSpPr>
        <p:spPr>
          <a:xfrm flipH="1" flipV="1">
            <a:off x="5764832" y="673877"/>
            <a:ext cx="9971" cy="723082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orme libre 46"/>
          <p:cNvSpPr/>
          <p:nvPr/>
        </p:nvSpPr>
        <p:spPr>
          <a:xfrm>
            <a:off x="4909158" y="1740676"/>
            <a:ext cx="723900" cy="752475"/>
          </a:xfrm>
          <a:custGeom>
            <a:avLst/>
            <a:gdLst>
              <a:gd name="connsiteX0" fmla="*/ 400050 w 723900"/>
              <a:gd name="connsiteY0" fmla="*/ 19050 h 752475"/>
              <a:gd name="connsiteX1" fmla="*/ 200025 w 723900"/>
              <a:gd name="connsiteY1" fmla="*/ 38100 h 752475"/>
              <a:gd name="connsiteX2" fmla="*/ 171450 w 723900"/>
              <a:gd name="connsiteY2" fmla="*/ 47625 h 752475"/>
              <a:gd name="connsiteX3" fmla="*/ 104775 w 723900"/>
              <a:gd name="connsiteY3" fmla="*/ 123825 h 752475"/>
              <a:gd name="connsiteX4" fmla="*/ 57150 w 723900"/>
              <a:gd name="connsiteY4" fmla="*/ 171450 h 752475"/>
              <a:gd name="connsiteX5" fmla="*/ 19050 w 723900"/>
              <a:gd name="connsiteY5" fmla="*/ 257175 h 752475"/>
              <a:gd name="connsiteX6" fmla="*/ 9525 w 723900"/>
              <a:gd name="connsiteY6" fmla="*/ 285750 h 752475"/>
              <a:gd name="connsiteX7" fmla="*/ 0 w 723900"/>
              <a:gd name="connsiteY7" fmla="*/ 314325 h 752475"/>
              <a:gd name="connsiteX8" fmla="*/ 9525 w 723900"/>
              <a:gd name="connsiteY8" fmla="*/ 523875 h 752475"/>
              <a:gd name="connsiteX9" fmla="*/ 19050 w 723900"/>
              <a:gd name="connsiteY9" fmla="*/ 552450 h 752475"/>
              <a:gd name="connsiteX10" fmla="*/ 47625 w 723900"/>
              <a:gd name="connsiteY10" fmla="*/ 571500 h 752475"/>
              <a:gd name="connsiteX11" fmla="*/ 104775 w 723900"/>
              <a:gd name="connsiteY11" fmla="*/ 590550 h 752475"/>
              <a:gd name="connsiteX12" fmla="*/ 171450 w 723900"/>
              <a:gd name="connsiteY12" fmla="*/ 676275 h 752475"/>
              <a:gd name="connsiteX13" fmla="*/ 228600 w 723900"/>
              <a:gd name="connsiteY13" fmla="*/ 695325 h 752475"/>
              <a:gd name="connsiteX14" fmla="*/ 257175 w 723900"/>
              <a:gd name="connsiteY14" fmla="*/ 714375 h 752475"/>
              <a:gd name="connsiteX15" fmla="*/ 323850 w 723900"/>
              <a:gd name="connsiteY15" fmla="*/ 733425 h 752475"/>
              <a:gd name="connsiteX16" fmla="*/ 352425 w 723900"/>
              <a:gd name="connsiteY16" fmla="*/ 752475 h 752475"/>
              <a:gd name="connsiteX17" fmla="*/ 476250 w 723900"/>
              <a:gd name="connsiteY17" fmla="*/ 742950 h 752475"/>
              <a:gd name="connsiteX18" fmla="*/ 504825 w 723900"/>
              <a:gd name="connsiteY18" fmla="*/ 723900 h 752475"/>
              <a:gd name="connsiteX19" fmla="*/ 657225 w 723900"/>
              <a:gd name="connsiteY19" fmla="*/ 714375 h 752475"/>
              <a:gd name="connsiteX20" fmla="*/ 685800 w 723900"/>
              <a:gd name="connsiteY20" fmla="*/ 695325 h 752475"/>
              <a:gd name="connsiteX21" fmla="*/ 704850 w 723900"/>
              <a:gd name="connsiteY21" fmla="*/ 638175 h 752475"/>
              <a:gd name="connsiteX22" fmla="*/ 723900 w 723900"/>
              <a:gd name="connsiteY22" fmla="*/ 571500 h 752475"/>
              <a:gd name="connsiteX23" fmla="*/ 714375 w 723900"/>
              <a:gd name="connsiteY23" fmla="*/ 276225 h 752475"/>
              <a:gd name="connsiteX24" fmla="*/ 695325 w 723900"/>
              <a:gd name="connsiteY24" fmla="*/ 200025 h 752475"/>
              <a:gd name="connsiteX25" fmla="*/ 685800 w 723900"/>
              <a:gd name="connsiteY25" fmla="*/ 171450 h 752475"/>
              <a:gd name="connsiteX26" fmla="*/ 666750 w 723900"/>
              <a:gd name="connsiteY26" fmla="*/ 142875 h 752475"/>
              <a:gd name="connsiteX27" fmla="*/ 638175 w 723900"/>
              <a:gd name="connsiteY27" fmla="*/ 133350 h 752475"/>
              <a:gd name="connsiteX28" fmla="*/ 619125 w 723900"/>
              <a:gd name="connsiteY28" fmla="*/ 104775 h 752475"/>
              <a:gd name="connsiteX29" fmla="*/ 552450 w 723900"/>
              <a:gd name="connsiteY29" fmla="*/ 57150 h 752475"/>
              <a:gd name="connsiteX30" fmla="*/ 514350 w 723900"/>
              <a:gd name="connsiteY30" fmla="*/ 28575 h 752475"/>
              <a:gd name="connsiteX31" fmla="*/ 476250 w 723900"/>
              <a:gd name="connsiteY31" fmla="*/ 19050 h 752475"/>
              <a:gd name="connsiteX32" fmla="*/ 419100 w 723900"/>
              <a:gd name="connsiteY32" fmla="*/ 0 h 752475"/>
              <a:gd name="connsiteX33" fmla="*/ 400050 w 723900"/>
              <a:gd name="connsiteY33" fmla="*/ 1905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23900" h="752475">
                <a:moveTo>
                  <a:pt x="400050" y="19050"/>
                </a:moveTo>
                <a:cubicBezTo>
                  <a:pt x="363538" y="25400"/>
                  <a:pt x="271551" y="20218"/>
                  <a:pt x="200025" y="38100"/>
                </a:cubicBezTo>
                <a:cubicBezTo>
                  <a:pt x="190285" y="40535"/>
                  <a:pt x="180975" y="44450"/>
                  <a:pt x="171450" y="47625"/>
                </a:cubicBezTo>
                <a:cubicBezTo>
                  <a:pt x="127000" y="114300"/>
                  <a:pt x="152400" y="92075"/>
                  <a:pt x="104775" y="123825"/>
                </a:cubicBezTo>
                <a:cubicBezTo>
                  <a:pt x="53975" y="200025"/>
                  <a:pt x="120650" y="107950"/>
                  <a:pt x="57150" y="171450"/>
                </a:cubicBezTo>
                <a:cubicBezTo>
                  <a:pt x="34509" y="194091"/>
                  <a:pt x="28481" y="228881"/>
                  <a:pt x="19050" y="257175"/>
                </a:cubicBezTo>
                <a:lnTo>
                  <a:pt x="9525" y="285750"/>
                </a:lnTo>
                <a:lnTo>
                  <a:pt x="0" y="314325"/>
                </a:lnTo>
                <a:cubicBezTo>
                  <a:pt x="3175" y="384175"/>
                  <a:pt x="3949" y="454176"/>
                  <a:pt x="9525" y="523875"/>
                </a:cubicBezTo>
                <a:cubicBezTo>
                  <a:pt x="10326" y="533883"/>
                  <a:pt x="12778" y="544610"/>
                  <a:pt x="19050" y="552450"/>
                </a:cubicBezTo>
                <a:cubicBezTo>
                  <a:pt x="26201" y="561389"/>
                  <a:pt x="37164" y="566851"/>
                  <a:pt x="47625" y="571500"/>
                </a:cubicBezTo>
                <a:cubicBezTo>
                  <a:pt x="65975" y="579655"/>
                  <a:pt x="104775" y="590550"/>
                  <a:pt x="104775" y="590550"/>
                </a:cubicBezTo>
                <a:cubicBezTo>
                  <a:pt x="114542" y="605201"/>
                  <a:pt x="147751" y="663109"/>
                  <a:pt x="171450" y="676275"/>
                </a:cubicBezTo>
                <a:cubicBezTo>
                  <a:pt x="189003" y="686027"/>
                  <a:pt x="211892" y="684186"/>
                  <a:pt x="228600" y="695325"/>
                </a:cubicBezTo>
                <a:cubicBezTo>
                  <a:pt x="238125" y="701675"/>
                  <a:pt x="246653" y="709866"/>
                  <a:pt x="257175" y="714375"/>
                </a:cubicBezTo>
                <a:cubicBezTo>
                  <a:pt x="299901" y="732686"/>
                  <a:pt x="286779" y="714889"/>
                  <a:pt x="323850" y="733425"/>
                </a:cubicBezTo>
                <a:cubicBezTo>
                  <a:pt x="334089" y="738545"/>
                  <a:pt x="342900" y="746125"/>
                  <a:pt x="352425" y="752475"/>
                </a:cubicBezTo>
                <a:cubicBezTo>
                  <a:pt x="393700" y="749300"/>
                  <a:pt x="435562" y="750579"/>
                  <a:pt x="476250" y="742950"/>
                </a:cubicBezTo>
                <a:cubicBezTo>
                  <a:pt x="487502" y="740840"/>
                  <a:pt x="493517" y="725685"/>
                  <a:pt x="504825" y="723900"/>
                </a:cubicBezTo>
                <a:cubicBezTo>
                  <a:pt x="555101" y="715962"/>
                  <a:pt x="606425" y="717550"/>
                  <a:pt x="657225" y="714375"/>
                </a:cubicBezTo>
                <a:cubicBezTo>
                  <a:pt x="666750" y="708025"/>
                  <a:pt x="679733" y="705033"/>
                  <a:pt x="685800" y="695325"/>
                </a:cubicBezTo>
                <a:cubicBezTo>
                  <a:pt x="696443" y="678297"/>
                  <a:pt x="698500" y="657225"/>
                  <a:pt x="704850" y="638175"/>
                </a:cubicBezTo>
                <a:cubicBezTo>
                  <a:pt x="718515" y="597181"/>
                  <a:pt x="711940" y="619340"/>
                  <a:pt x="723900" y="571500"/>
                </a:cubicBezTo>
                <a:cubicBezTo>
                  <a:pt x="720725" y="473075"/>
                  <a:pt x="721928" y="374411"/>
                  <a:pt x="714375" y="276225"/>
                </a:cubicBezTo>
                <a:cubicBezTo>
                  <a:pt x="712367" y="250120"/>
                  <a:pt x="703604" y="224863"/>
                  <a:pt x="695325" y="200025"/>
                </a:cubicBezTo>
                <a:cubicBezTo>
                  <a:pt x="692150" y="190500"/>
                  <a:pt x="690290" y="180430"/>
                  <a:pt x="685800" y="171450"/>
                </a:cubicBezTo>
                <a:cubicBezTo>
                  <a:pt x="680680" y="161211"/>
                  <a:pt x="675689" y="150026"/>
                  <a:pt x="666750" y="142875"/>
                </a:cubicBezTo>
                <a:cubicBezTo>
                  <a:pt x="658910" y="136603"/>
                  <a:pt x="647700" y="136525"/>
                  <a:pt x="638175" y="133350"/>
                </a:cubicBezTo>
                <a:cubicBezTo>
                  <a:pt x="631825" y="123825"/>
                  <a:pt x="627220" y="112870"/>
                  <a:pt x="619125" y="104775"/>
                </a:cubicBezTo>
                <a:cubicBezTo>
                  <a:pt x="603560" y="89210"/>
                  <a:pt x="571379" y="70671"/>
                  <a:pt x="552450" y="57150"/>
                </a:cubicBezTo>
                <a:cubicBezTo>
                  <a:pt x="539532" y="47923"/>
                  <a:pt x="528549" y="35675"/>
                  <a:pt x="514350" y="28575"/>
                </a:cubicBezTo>
                <a:cubicBezTo>
                  <a:pt x="502641" y="22721"/>
                  <a:pt x="488789" y="22812"/>
                  <a:pt x="476250" y="19050"/>
                </a:cubicBezTo>
                <a:cubicBezTo>
                  <a:pt x="457016" y="13280"/>
                  <a:pt x="419100" y="0"/>
                  <a:pt x="419100" y="0"/>
                </a:cubicBezTo>
                <a:cubicBezTo>
                  <a:pt x="381489" y="12537"/>
                  <a:pt x="436562" y="12700"/>
                  <a:pt x="400050" y="19050"/>
                </a:cubicBez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>
            <a:stCxn id="47" idx="12"/>
            <a:endCxn id="47" idx="29"/>
          </p:cNvCxnSpPr>
          <p:nvPr/>
        </p:nvCxnSpPr>
        <p:spPr>
          <a:xfrm flipV="1">
            <a:off x="5080608" y="1797826"/>
            <a:ext cx="381000" cy="619125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orme libre 51"/>
          <p:cNvSpPr/>
          <p:nvPr/>
        </p:nvSpPr>
        <p:spPr>
          <a:xfrm>
            <a:off x="4500562" y="3571876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orme libre 52"/>
          <p:cNvSpPr/>
          <p:nvPr/>
        </p:nvSpPr>
        <p:spPr>
          <a:xfrm>
            <a:off x="4929190" y="3143248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Forme libre 54"/>
          <p:cNvSpPr/>
          <p:nvPr/>
        </p:nvSpPr>
        <p:spPr>
          <a:xfrm>
            <a:off x="4500562" y="3214686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orme libre 56"/>
          <p:cNvSpPr/>
          <p:nvPr/>
        </p:nvSpPr>
        <p:spPr>
          <a:xfrm>
            <a:off x="5857884" y="3214686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 57"/>
          <p:cNvSpPr/>
          <p:nvPr/>
        </p:nvSpPr>
        <p:spPr>
          <a:xfrm>
            <a:off x="4572000" y="4071942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orme libre 58"/>
          <p:cNvSpPr/>
          <p:nvPr/>
        </p:nvSpPr>
        <p:spPr>
          <a:xfrm>
            <a:off x="5000628" y="3643314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Forme libre 59"/>
          <p:cNvSpPr/>
          <p:nvPr/>
        </p:nvSpPr>
        <p:spPr>
          <a:xfrm>
            <a:off x="4572000" y="3714752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orme libre 60"/>
          <p:cNvSpPr/>
          <p:nvPr/>
        </p:nvSpPr>
        <p:spPr>
          <a:xfrm>
            <a:off x="5929322" y="3714752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61"/>
          <p:cNvCxnSpPr/>
          <p:nvPr/>
        </p:nvCxnSpPr>
        <p:spPr>
          <a:xfrm rot="16200000" flipV="1">
            <a:off x="4643438" y="3714752"/>
            <a:ext cx="500066" cy="7143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/>
          <p:cNvGrpSpPr/>
          <p:nvPr/>
        </p:nvGrpSpPr>
        <p:grpSpPr>
          <a:xfrm rot="16200000">
            <a:off x="2283797" y="1657309"/>
            <a:ext cx="1138632" cy="261610"/>
            <a:chOff x="2357422" y="2226626"/>
            <a:chExt cx="1138632" cy="261610"/>
          </a:xfrm>
        </p:grpSpPr>
        <p:sp>
          <p:nvSpPr>
            <p:cNvPr id="19" name="ZoneTexte 18"/>
            <p:cNvSpPr txBox="1"/>
            <p:nvPr/>
          </p:nvSpPr>
          <p:spPr>
            <a:xfrm>
              <a:off x="2357422" y="2226626"/>
              <a:ext cx="11386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>
                  <a:solidFill>
                    <a:srgbClr val="FF0000"/>
                  </a:solidFill>
                </a:rPr>
                <a:t>Ø20</a:t>
              </a:r>
              <a:r>
                <a:rPr lang="fr-FR" sz="1100" baseline="30000" dirty="0" smtClean="0">
                  <a:solidFill>
                    <a:srgbClr val="FF0000"/>
                  </a:solidFill>
                </a:rPr>
                <a:t>±0,1  </a:t>
              </a:r>
              <a:endParaRPr lang="fr-FR" sz="1100" dirty="0">
                <a:solidFill>
                  <a:srgbClr val="FF0000"/>
                </a:solidFill>
              </a:endParaRPr>
            </a:p>
          </p:txBody>
        </p:sp>
        <p:sp>
          <p:nvSpPr>
            <p:cNvPr id="41" name="Ellipse 40"/>
            <p:cNvSpPr/>
            <p:nvPr/>
          </p:nvSpPr>
          <p:spPr>
            <a:xfrm>
              <a:off x="3143240" y="2250274"/>
              <a:ext cx="214314" cy="21431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 smtClean="0">
                  <a:solidFill>
                    <a:srgbClr val="FF0000"/>
                  </a:solidFill>
                </a:rPr>
                <a:t>E</a:t>
              </a:r>
              <a:endParaRPr lang="fr-FR" sz="1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0" name="Connecteur droit 49"/>
          <p:cNvCxnSpPr/>
          <p:nvPr/>
        </p:nvCxnSpPr>
        <p:spPr>
          <a:xfrm>
            <a:off x="4517057" y="588136"/>
            <a:ext cx="1428760" cy="1588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4517057" y="1516830"/>
            <a:ext cx="1428760" cy="1588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e 62"/>
          <p:cNvSpPr/>
          <p:nvPr/>
        </p:nvSpPr>
        <p:spPr>
          <a:xfrm>
            <a:off x="4804397" y="1652566"/>
            <a:ext cx="928694" cy="928694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/>
          <p:cNvCxnSpPr/>
          <p:nvPr/>
        </p:nvCxnSpPr>
        <p:spPr>
          <a:xfrm rot="5400000" flipH="1" flipV="1">
            <a:off x="3839190" y="1051689"/>
            <a:ext cx="928694" cy="1588"/>
          </a:xfrm>
          <a:prstGeom prst="line">
            <a:avLst/>
          </a:prstGeom>
          <a:ln w="19050">
            <a:solidFill>
              <a:srgbClr val="7030A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 rot="16200000">
            <a:off x="3655425" y="949703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7030A0"/>
                </a:solidFill>
              </a:rPr>
              <a:t>Ø20,1</a:t>
            </a:r>
            <a:endParaRPr lang="fr-FR" sz="1200" dirty="0">
              <a:solidFill>
                <a:srgbClr val="7030A0"/>
              </a:solidFill>
            </a:endParaRPr>
          </a:p>
        </p:txBody>
      </p:sp>
      <p:grpSp>
        <p:nvGrpSpPr>
          <p:cNvPr id="75" name="Groupe 74"/>
          <p:cNvGrpSpPr/>
          <p:nvPr/>
        </p:nvGrpSpPr>
        <p:grpSpPr>
          <a:xfrm>
            <a:off x="4429124" y="3071810"/>
            <a:ext cx="1928826" cy="501654"/>
            <a:chOff x="4429124" y="3071810"/>
            <a:chExt cx="1928826" cy="501654"/>
          </a:xfrm>
        </p:grpSpPr>
        <p:cxnSp>
          <p:nvCxnSpPr>
            <p:cNvPr id="69" name="Connecteur droit 68"/>
            <p:cNvCxnSpPr/>
            <p:nvPr/>
          </p:nvCxnSpPr>
          <p:spPr>
            <a:xfrm>
              <a:off x="4429124" y="3571876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4929190" y="3071810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rot="5400000">
              <a:off x="442912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 rot="5400000">
              <a:off x="585788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Connecteur droit 80"/>
          <p:cNvCxnSpPr/>
          <p:nvPr/>
        </p:nvCxnSpPr>
        <p:spPr>
          <a:xfrm rot="5400000" flipH="1" flipV="1">
            <a:off x="4108447" y="3892555"/>
            <a:ext cx="642941" cy="1587"/>
          </a:xfrm>
          <a:prstGeom prst="line">
            <a:avLst/>
          </a:prstGeom>
          <a:ln w="19050">
            <a:solidFill>
              <a:srgbClr val="7030A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 rot="16200000">
            <a:off x="3960401" y="3754847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7030A0"/>
                </a:solidFill>
              </a:rPr>
              <a:t>20,1</a:t>
            </a:r>
            <a:endParaRPr lang="fr-FR" sz="1200" dirty="0">
              <a:solidFill>
                <a:srgbClr val="7030A0"/>
              </a:solidFill>
            </a:endParaRPr>
          </a:p>
        </p:txBody>
      </p:sp>
      <p:cxnSp>
        <p:nvCxnSpPr>
          <p:cNvPr id="65" name="Connecteur droit 64"/>
          <p:cNvCxnSpPr/>
          <p:nvPr/>
        </p:nvCxnSpPr>
        <p:spPr>
          <a:xfrm flipV="1">
            <a:off x="2428860" y="888565"/>
            <a:ext cx="1588" cy="151214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flipH="1">
            <a:off x="857224" y="888563"/>
            <a:ext cx="157163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855636" y="2398298"/>
            <a:ext cx="157163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855636" y="888563"/>
            <a:ext cx="3176" cy="151214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H="1">
            <a:off x="2165104" y="888564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flipH="1">
            <a:off x="1902936" y="883593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H="1">
            <a:off x="1631252" y="897477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H="1">
            <a:off x="1369084" y="892506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 flipH="1">
            <a:off x="1106916" y="887535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H="1">
            <a:off x="855636" y="887770"/>
            <a:ext cx="248501" cy="37809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H="1">
            <a:off x="855637" y="1435059"/>
            <a:ext cx="144041" cy="219157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 flipH="1">
            <a:off x="848345" y="1838696"/>
            <a:ext cx="138812" cy="211202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H="1">
            <a:off x="1931943" y="1999414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 flipH="1">
            <a:off x="1657611" y="2000240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H="1">
            <a:off x="1399904" y="1999817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 flipH="1">
            <a:off x="1130762" y="1999817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flipH="1">
            <a:off x="868594" y="2001828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 flipH="1">
            <a:off x="2206766" y="2060384"/>
            <a:ext cx="223682" cy="3403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1000100" y="128586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000100" y="200024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rot="5400000" flipH="1" flipV="1">
            <a:off x="651611" y="3609062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>
            <a:off x="2436767" y="3252666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>
            <a:off x="2436767" y="3967046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 rot="5400000" flipH="1" flipV="1">
            <a:off x="2651081" y="3609856"/>
            <a:ext cx="714380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e 106"/>
          <p:cNvGrpSpPr/>
          <p:nvPr/>
        </p:nvGrpSpPr>
        <p:grpSpPr>
          <a:xfrm rot="16200000">
            <a:off x="2291704" y="3624115"/>
            <a:ext cx="1138632" cy="261610"/>
            <a:chOff x="2357422" y="2226626"/>
            <a:chExt cx="1138632" cy="261610"/>
          </a:xfrm>
        </p:grpSpPr>
        <p:sp>
          <p:nvSpPr>
            <p:cNvPr id="108" name="ZoneTexte 107"/>
            <p:cNvSpPr txBox="1"/>
            <p:nvPr/>
          </p:nvSpPr>
          <p:spPr>
            <a:xfrm>
              <a:off x="2357422" y="2226626"/>
              <a:ext cx="11386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>
                  <a:solidFill>
                    <a:srgbClr val="FF0000"/>
                  </a:solidFill>
                </a:rPr>
                <a:t>20</a:t>
              </a:r>
              <a:r>
                <a:rPr lang="fr-FR" sz="1100" baseline="30000" dirty="0" smtClean="0">
                  <a:solidFill>
                    <a:srgbClr val="FF0000"/>
                  </a:solidFill>
                </a:rPr>
                <a:t>±0,1  </a:t>
              </a:r>
              <a:endParaRPr lang="fr-FR" sz="1100" dirty="0">
                <a:solidFill>
                  <a:srgbClr val="FF0000"/>
                </a:solidFill>
              </a:endParaRPr>
            </a:p>
          </p:txBody>
        </p:sp>
        <p:sp>
          <p:nvSpPr>
            <p:cNvPr id="109" name="Ellipse 108"/>
            <p:cNvSpPr/>
            <p:nvPr/>
          </p:nvSpPr>
          <p:spPr>
            <a:xfrm>
              <a:off x="3143240" y="2250274"/>
              <a:ext cx="214314" cy="21431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 smtClean="0">
                  <a:solidFill>
                    <a:srgbClr val="FF0000"/>
                  </a:solidFill>
                </a:rPr>
                <a:t>E</a:t>
              </a:r>
              <a:endParaRPr lang="fr-FR" sz="1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0" name="Connecteur droit 109"/>
          <p:cNvCxnSpPr/>
          <p:nvPr/>
        </p:nvCxnSpPr>
        <p:spPr>
          <a:xfrm flipV="1">
            <a:off x="2436767" y="2855371"/>
            <a:ext cx="1588" cy="151214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 flipH="1">
            <a:off x="865131" y="2855369"/>
            <a:ext cx="157163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 flipH="1">
            <a:off x="863543" y="4365104"/>
            <a:ext cx="157163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flipV="1">
            <a:off x="863543" y="2855369"/>
            <a:ext cx="3176" cy="151214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 flipH="1">
            <a:off x="2173011" y="2855370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 flipH="1">
            <a:off x="1910843" y="2850399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 flipH="1">
            <a:off x="1639159" y="2864283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H="1">
            <a:off x="1376991" y="2859312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H="1">
            <a:off x="1114823" y="2854341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 flipH="1">
            <a:off x="863543" y="2854576"/>
            <a:ext cx="248501" cy="37809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H="1">
            <a:off x="863544" y="3401865"/>
            <a:ext cx="144041" cy="219157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856252" y="3805502"/>
            <a:ext cx="138812" cy="211202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 flipH="1">
            <a:off x="1939850" y="3966220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1665518" y="3967046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flipH="1">
            <a:off x="1407811" y="3966623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 flipH="1">
            <a:off x="1138669" y="3966623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 flipH="1">
            <a:off x="876501" y="3968634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flipH="1">
            <a:off x="2214673" y="4027190"/>
            <a:ext cx="223682" cy="3403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>
            <a:off x="1008007" y="3252666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1008007" y="3967046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39010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/>
          <p:cNvCxnSpPr/>
          <p:nvPr/>
        </p:nvCxnSpPr>
        <p:spPr>
          <a:xfrm flipH="1">
            <a:off x="1691680" y="2708920"/>
            <a:ext cx="14401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 flipH="1">
            <a:off x="1691680" y="1988840"/>
            <a:ext cx="720080" cy="72008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2411760" y="1988840"/>
            <a:ext cx="72008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131840" y="1988840"/>
            <a:ext cx="0" cy="72008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>
            <a:off x="1069700" y="2096812"/>
            <a:ext cx="1224216" cy="1224216"/>
          </a:xfrm>
          <a:prstGeom prst="arc">
            <a:avLst>
              <a:gd name="adj1" fmla="val 19018210"/>
              <a:gd name="adj2" fmla="val 21444782"/>
            </a:avLst>
          </a:prstGeom>
          <a:ln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2230462" y="2276872"/>
            <a:ext cx="362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rgbClr val="FF0000"/>
                </a:solidFill>
              </a:rPr>
              <a:t>A</a:t>
            </a:r>
            <a:r>
              <a:rPr lang="fr-FR" sz="1200" baseline="30000" dirty="0" err="1" smtClean="0">
                <a:solidFill>
                  <a:srgbClr val="FF0000"/>
                </a:solidFill>
              </a:rPr>
              <a:t>±t</a:t>
            </a:r>
            <a:endParaRPr lang="fr-FR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rot="5400000" flipH="1" flipV="1">
            <a:off x="64370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1000100" y="128586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000100" y="200024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rot="5400000" flipH="1" flipV="1">
            <a:off x="207246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857224" y="1643050"/>
            <a:ext cx="1714512" cy="1657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rot="5400000" flipH="1" flipV="1">
            <a:off x="643704" y="378539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000100" y="342900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000100" y="4143380"/>
            <a:ext cx="142876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rot="5400000" flipH="1" flipV="1">
            <a:off x="2072464" y="378539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e 64"/>
          <p:cNvGrpSpPr/>
          <p:nvPr/>
        </p:nvGrpSpPr>
        <p:grpSpPr>
          <a:xfrm>
            <a:off x="2176432" y="643712"/>
            <a:ext cx="1715306" cy="643736"/>
            <a:chOff x="2570942" y="2071678"/>
            <a:chExt cx="1715306" cy="643736"/>
          </a:xfrm>
        </p:grpSpPr>
        <p:cxnSp>
          <p:nvCxnSpPr>
            <p:cNvPr id="67" name="Connecteur droit avec flèche 66"/>
            <p:cNvCxnSpPr/>
            <p:nvPr/>
          </p:nvCxnSpPr>
          <p:spPr>
            <a:xfrm rot="5400000">
              <a:off x="2357422" y="2500306"/>
              <a:ext cx="428628" cy="1588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 rot="10800000">
              <a:off x="2571736" y="2285992"/>
              <a:ext cx="642942" cy="1588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3214678" y="2071678"/>
              <a:ext cx="714380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500430" y="2071678"/>
              <a:ext cx="785818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ZoneTexte 84"/>
            <p:cNvSpPr txBox="1"/>
            <p:nvPr/>
          </p:nvSpPr>
          <p:spPr>
            <a:xfrm>
              <a:off x="3500430" y="2080431"/>
              <a:ext cx="42862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0000"/>
                  </a:solidFill>
                </a:rPr>
                <a:t>t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9" name="Groupe 98"/>
          <p:cNvGrpSpPr/>
          <p:nvPr/>
        </p:nvGrpSpPr>
        <p:grpSpPr>
          <a:xfrm>
            <a:off x="2176432" y="2769702"/>
            <a:ext cx="1715306" cy="643736"/>
            <a:chOff x="2570942" y="2071678"/>
            <a:chExt cx="1715306" cy="643736"/>
          </a:xfrm>
        </p:grpSpPr>
        <p:cxnSp>
          <p:nvCxnSpPr>
            <p:cNvPr id="100" name="Connecteur droit avec flèche 99"/>
            <p:cNvCxnSpPr/>
            <p:nvPr/>
          </p:nvCxnSpPr>
          <p:spPr>
            <a:xfrm rot="5400000">
              <a:off x="2357422" y="2500306"/>
              <a:ext cx="428628" cy="1588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/>
            <p:cNvCxnSpPr/>
            <p:nvPr/>
          </p:nvCxnSpPr>
          <p:spPr>
            <a:xfrm rot="10800000">
              <a:off x="2571736" y="2285992"/>
              <a:ext cx="642942" cy="1588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3214678" y="2071678"/>
              <a:ext cx="714380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670366" y="2071678"/>
              <a:ext cx="615882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ZoneTexte 103"/>
            <p:cNvSpPr txBox="1"/>
            <p:nvPr/>
          </p:nvSpPr>
          <p:spPr>
            <a:xfrm>
              <a:off x="3670366" y="2080431"/>
              <a:ext cx="25869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0000"/>
                  </a:solidFill>
                </a:rPr>
                <a:t>t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05" name="Connecteur droit avec flèche 104"/>
          <p:cNvCxnSpPr/>
          <p:nvPr/>
        </p:nvCxnSpPr>
        <p:spPr>
          <a:xfrm rot="5400000">
            <a:off x="2845172" y="2911784"/>
            <a:ext cx="214314" cy="7302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avec flèche 105"/>
          <p:cNvCxnSpPr/>
          <p:nvPr/>
        </p:nvCxnSpPr>
        <p:spPr>
          <a:xfrm rot="5400000">
            <a:off x="3033688" y="2911219"/>
            <a:ext cx="214314" cy="7302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/>
          <p:cNvCxnSpPr/>
          <p:nvPr/>
        </p:nvCxnSpPr>
        <p:spPr>
          <a:xfrm flipH="1">
            <a:off x="2915816" y="3055454"/>
            <a:ext cx="188515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/>
          <p:cNvCxnSpPr/>
          <p:nvPr/>
        </p:nvCxnSpPr>
        <p:spPr>
          <a:xfrm flipH="1">
            <a:off x="2988843" y="2843943"/>
            <a:ext cx="188515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 rot="5400000" flipH="1" flipV="1">
            <a:off x="4215604" y="378539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>
            <a:off x="4572000" y="342900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>
            <a:off x="4572000" y="4143380"/>
            <a:ext cx="142876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 rot="5400000" flipH="1" flipV="1">
            <a:off x="5644364" y="378539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e 112"/>
          <p:cNvGrpSpPr/>
          <p:nvPr/>
        </p:nvGrpSpPr>
        <p:grpSpPr>
          <a:xfrm>
            <a:off x="5748332" y="2769702"/>
            <a:ext cx="1358116" cy="643736"/>
            <a:chOff x="2570942" y="2071678"/>
            <a:chExt cx="1358116" cy="643736"/>
          </a:xfrm>
        </p:grpSpPr>
        <p:cxnSp>
          <p:nvCxnSpPr>
            <p:cNvPr id="114" name="Connecteur droit avec flèche 113"/>
            <p:cNvCxnSpPr/>
            <p:nvPr/>
          </p:nvCxnSpPr>
          <p:spPr>
            <a:xfrm rot="5400000">
              <a:off x="2357422" y="2500306"/>
              <a:ext cx="428628" cy="1588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avec flèche 114"/>
            <p:cNvCxnSpPr/>
            <p:nvPr/>
          </p:nvCxnSpPr>
          <p:spPr>
            <a:xfrm rot="10800000">
              <a:off x="2571736" y="2285992"/>
              <a:ext cx="642942" cy="1588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3214678" y="2071678"/>
              <a:ext cx="714380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670366" y="2071678"/>
              <a:ext cx="258692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" name="ZoneTexte 117"/>
            <p:cNvSpPr txBox="1"/>
            <p:nvPr/>
          </p:nvSpPr>
          <p:spPr>
            <a:xfrm>
              <a:off x="3670366" y="2080431"/>
              <a:ext cx="25869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0000"/>
                  </a:solidFill>
                </a:rPr>
                <a:t>t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9" name="Connecteur droit avec flèche 118"/>
          <p:cNvCxnSpPr/>
          <p:nvPr/>
        </p:nvCxnSpPr>
        <p:spPr>
          <a:xfrm rot="5400000">
            <a:off x="6417072" y="2911784"/>
            <a:ext cx="214314" cy="7302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 rot="5400000">
            <a:off x="6605588" y="2911219"/>
            <a:ext cx="214314" cy="7302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/>
          <p:nvPr/>
        </p:nvCxnSpPr>
        <p:spPr>
          <a:xfrm flipH="1">
            <a:off x="6487716" y="3055454"/>
            <a:ext cx="188515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/>
          <p:cNvCxnSpPr/>
          <p:nvPr/>
        </p:nvCxnSpPr>
        <p:spPr>
          <a:xfrm flipH="1">
            <a:off x="6560743" y="2843943"/>
            <a:ext cx="188515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78508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rot="5400000" flipH="1" flipV="1">
            <a:off x="64370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1000100" y="128586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000100" y="200024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rot="5400000" flipH="1" flipV="1">
            <a:off x="207246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857224" y="1643050"/>
            <a:ext cx="1714512" cy="1657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428860" y="1285860"/>
            <a:ext cx="321471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428860" y="2000240"/>
            <a:ext cx="321471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rot="5400000" flipH="1" flipV="1">
            <a:off x="2271388" y="1643913"/>
            <a:ext cx="714380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rot="5400000" flipH="1" flipV="1">
            <a:off x="643704" y="378539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000100" y="342900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000100" y="4143380"/>
            <a:ext cx="142876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rot="5400000" flipH="1" flipV="1">
            <a:off x="2072464" y="378539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/>
          <p:cNvGrpSpPr/>
          <p:nvPr/>
        </p:nvGrpSpPr>
        <p:grpSpPr>
          <a:xfrm>
            <a:off x="2627784" y="637367"/>
            <a:ext cx="1715306" cy="643736"/>
            <a:chOff x="2570942" y="2071678"/>
            <a:chExt cx="1715306" cy="643736"/>
          </a:xfrm>
        </p:grpSpPr>
        <p:cxnSp>
          <p:nvCxnSpPr>
            <p:cNvPr id="31" name="Connecteur droit avec flèche 30"/>
            <p:cNvCxnSpPr/>
            <p:nvPr/>
          </p:nvCxnSpPr>
          <p:spPr>
            <a:xfrm rot="5400000">
              <a:off x="2357422" y="2500306"/>
              <a:ext cx="428628" cy="1588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rot="10800000">
              <a:off x="2571736" y="2285992"/>
              <a:ext cx="642942" cy="1588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3214678" y="2071678"/>
              <a:ext cx="714380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500430" y="2071678"/>
              <a:ext cx="785818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3500430" y="2080431"/>
              <a:ext cx="42862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0000"/>
                  </a:solidFill>
                </a:rPr>
                <a:t>t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7" name="Connecteur droit 36"/>
          <p:cNvCxnSpPr/>
          <p:nvPr/>
        </p:nvCxnSpPr>
        <p:spPr>
          <a:xfrm>
            <a:off x="2430448" y="3430588"/>
            <a:ext cx="321471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430448" y="4144968"/>
            <a:ext cx="321471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rot="5400000" flipH="1" flipV="1">
            <a:off x="2272976" y="3788641"/>
            <a:ext cx="714380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/>
          <p:cNvGrpSpPr/>
          <p:nvPr/>
        </p:nvGrpSpPr>
        <p:grpSpPr>
          <a:xfrm>
            <a:off x="2629372" y="2782095"/>
            <a:ext cx="1715306" cy="643736"/>
            <a:chOff x="2570942" y="2071678"/>
            <a:chExt cx="1715306" cy="643736"/>
          </a:xfrm>
        </p:grpSpPr>
        <p:cxnSp>
          <p:nvCxnSpPr>
            <p:cNvPr id="41" name="Connecteur droit avec flèche 40"/>
            <p:cNvCxnSpPr/>
            <p:nvPr/>
          </p:nvCxnSpPr>
          <p:spPr>
            <a:xfrm rot="5400000">
              <a:off x="2357422" y="2500306"/>
              <a:ext cx="428628" cy="1588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/>
            <p:cNvCxnSpPr/>
            <p:nvPr/>
          </p:nvCxnSpPr>
          <p:spPr>
            <a:xfrm rot="10800000">
              <a:off x="2571736" y="2285992"/>
              <a:ext cx="642942" cy="1588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3214678" y="2071678"/>
              <a:ext cx="714380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500430" y="2071678"/>
              <a:ext cx="785818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3500430" y="2080431"/>
              <a:ext cx="42862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0000"/>
                  </a:solidFill>
                </a:rPr>
                <a:t>t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6" name="Connecteur droit 45"/>
          <p:cNvCxnSpPr/>
          <p:nvPr/>
        </p:nvCxnSpPr>
        <p:spPr>
          <a:xfrm rot="5400000" flipH="1" flipV="1">
            <a:off x="4935684" y="1643913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5292080" y="1287517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5292080" y="2001897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rot="5400000" flipH="1" flipV="1">
            <a:off x="6364444" y="1643913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5149204" y="1644707"/>
            <a:ext cx="1714512" cy="1657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6720840" y="1287517"/>
            <a:ext cx="321471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6720840" y="2001897"/>
            <a:ext cx="321471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rot="5400000" flipH="1" flipV="1">
            <a:off x="6563368" y="1645570"/>
            <a:ext cx="714380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>
            <a:off x="6919764" y="817619"/>
            <a:ext cx="0" cy="465141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stCxn id="58" idx="3"/>
          </p:cNvCxnSpPr>
          <p:nvPr/>
        </p:nvCxnSpPr>
        <p:spPr>
          <a:xfrm flipV="1">
            <a:off x="6651682" y="815397"/>
            <a:ext cx="268082" cy="2222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580112" y="639024"/>
            <a:ext cx="714380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5865864" y="639024"/>
            <a:ext cx="785818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5828972" y="647777"/>
            <a:ext cx="5024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Ø t</a:t>
            </a:r>
            <a:endParaRPr lang="fr-FR" sz="1600" dirty="0">
              <a:solidFill>
                <a:srgbClr val="FF0000"/>
              </a:solidFill>
            </a:endParaRPr>
          </a:p>
        </p:txBody>
      </p:sp>
      <p:grpSp>
        <p:nvGrpSpPr>
          <p:cNvPr id="60" name="Groupe 59"/>
          <p:cNvGrpSpPr/>
          <p:nvPr/>
        </p:nvGrpSpPr>
        <p:grpSpPr>
          <a:xfrm>
            <a:off x="5615732" y="692696"/>
            <a:ext cx="213240" cy="213240"/>
            <a:chOff x="3131840" y="3429000"/>
            <a:chExt cx="720080" cy="720080"/>
          </a:xfrm>
        </p:grpSpPr>
        <p:cxnSp>
          <p:nvCxnSpPr>
            <p:cNvPr id="61" name="Connecteur droit 60"/>
            <p:cNvCxnSpPr/>
            <p:nvPr/>
          </p:nvCxnSpPr>
          <p:spPr>
            <a:xfrm>
              <a:off x="3131840" y="4149080"/>
              <a:ext cx="72008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 rot="5400000">
              <a:off x="3118644" y="3789040"/>
              <a:ext cx="72008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e 69"/>
          <p:cNvGrpSpPr/>
          <p:nvPr/>
        </p:nvGrpSpPr>
        <p:grpSpPr>
          <a:xfrm rot="5400000" flipV="1">
            <a:off x="5163226" y="937245"/>
            <a:ext cx="1" cy="285752"/>
            <a:chOff x="2869397" y="1705368"/>
            <a:chExt cx="1" cy="285752"/>
          </a:xfrm>
        </p:grpSpPr>
        <p:cxnSp>
          <p:nvCxnSpPr>
            <p:cNvPr id="71" name="Connecteur droit avec flèche 70"/>
            <p:cNvCxnSpPr/>
            <p:nvPr/>
          </p:nvCxnSpPr>
          <p:spPr>
            <a:xfrm rot="5400000" flipH="1" flipV="1">
              <a:off x="2833678" y="1955401"/>
              <a:ext cx="71438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/>
            <p:nvPr/>
          </p:nvCxnSpPr>
          <p:spPr>
            <a:xfrm rot="5400000" flipV="1">
              <a:off x="2744381" y="1830385"/>
              <a:ext cx="250033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e 72"/>
          <p:cNvGrpSpPr/>
          <p:nvPr/>
        </p:nvGrpSpPr>
        <p:grpSpPr>
          <a:xfrm>
            <a:off x="4738433" y="901525"/>
            <a:ext cx="285752" cy="357190"/>
            <a:chOff x="2878127" y="1499784"/>
            <a:chExt cx="285752" cy="357190"/>
          </a:xfrm>
        </p:grpSpPr>
        <p:sp>
          <p:nvSpPr>
            <p:cNvPr id="74" name="ZoneTexte 73"/>
            <p:cNvSpPr txBox="1"/>
            <p:nvPr/>
          </p:nvSpPr>
          <p:spPr>
            <a:xfrm>
              <a:off x="2878127" y="1499784"/>
              <a:ext cx="28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70C0"/>
                  </a:solidFill>
                </a:rPr>
                <a:t>B</a:t>
              </a:r>
              <a:endParaRPr lang="fr-FR" sz="1600" dirty="0">
                <a:solidFill>
                  <a:srgbClr val="0070C0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878127" y="1499784"/>
              <a:ext cx="285752" cy="35719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6" name="ZoneTexte 75"/>
          <p:cNvSpPr txBox="1"/>
          <p:nvPr/>
        </p:nvSpPr>
        <p:spPr>
          <a:xfrm>
            <a:off x="6297276" y="647777"/>
            <a:ext cx="3571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B050"/>
                </a:solidFill>
              </a:rPr>
              <a:t>B</a:t>
            </a:r>
            <a:endParaRPr lang="fr-FR" sz="1600" dirty="0">
              <a:solidFill>
                <a:srgbClr val="00B050"/>
              </a:solidFill>
            </a:endParaRPr>
          </a:p>
        </p:txBody>
      </p:sp>
      <p:cxnSp>
        <p:nvCxnSpPr>
          <p:cNvPr id="77" name="Connecteur droit avec flèche 76"/>
          <p:cNvCxnSpPr/>
          <p:nvPr/>
        </p:nvCxnSpPr>
        <p:spPr>
          <a:xfrm>
            <a:off x="5306103" y="905936"/>
            <a:ext cx="0" cy="38323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2462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/>
          <p:cNvCxnSpPr/>
          <p:nvPr/>
        </p:nvCxnSpPr>
        <p:spPr>
          <a:xfrm rot="5400000" flipH="1" flipV="1">
            <a:off x="615204" y="3782227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>
            <a:off x="973189" y="4146625"/>
            <a:ext cx="142876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 flipV="1">
            <a:off x="2399244" y="3422135"/>
            <a:ext cx="2705" cy="71807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V="1">
            <a:off x="1910874" y="3288417"/>
            <a:ext cx="0" cy="137151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916580" y="3347313"/>
            <a:ext cx="280508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e 8"/>
          <p:cNvGrpSpPr/>
          <p:nvPr/>
        </p:nvGrpSpPr>
        <p:grpSpPr>
          <a:xfrm>
            <a:off x="2195736" y="3129402"/>
            <a:ext cx="1932918" cy="357190"/>
            <a:chOff x="2353330" y="2071678"/>
            <a:chExt cx="1932918" cy="357190"/>
          </a:xfrm>
        </p:grpSpPr>
        <p:cxnSp>
          <p:nvCxnSpPr>
            <p:cNvPr id="10" name="Connecteur droit avec flèche 9"/>
            <p:cNvCxnSpPr/>
            <p:nvPr/>
          </p:nvCxnSpPr>
          <p:spPr>
            <a:xfrm flipH="1">
              <a:off x="2353330" y="2286786"/>
              <a:ext cx="219200" cy="795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/>
            <p:nvPr/>
          </p:nvCxnSpPr>
          <p:spPr>
            <a:xfrm rot="10800000">
              <a:off x="2571736" y="2285992"/>
              <a:ext cx="642942" cy="1588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214678" y="2071678"/>
              <a:ext cx="714380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00430" y="2071678"/>
              <a:ext cx="785818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3500430" y="2080431"/>
              <a:ext cx="42862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0000"/>
                  </a:solidFill>
                </a:rPr>
                <a:t>t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5" name="Connecteur droit 14"/>
          <p:cNvCxnSpPr/>
          <p:nvPr/>
        </p:nvCxnSpPr>
        <p:spPr>
          <a:xfrm>
            <a:off x="970484" y="3429140"/>
            <a:ext cx="142876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1187624" y="3422135"/>
            <a:ext cx="2705" cy="71807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1475656" y="3422135"/>
            <a:ext cx="2705" cy="71807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2195736" y="3422135"/>
            <a:ext cx="2705" cy="71807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1907704" y="3422135"/>
            <a:ext cx="2705" cy="71807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971600" y="3432245"/>
            <a:ext cx="218729" cy="707966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1486154" y="3437002"/>
            <a:ext cx="218729" cy="707966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1680386" y="3438659"/>
            <a:ext cx="218729" cy="707966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V="1">
            <a:off x="2197088" y="3425831"/>
            <a:ext cx="204861" cy="720795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2051720" y="3356993"/>
            <a:ext cx="0" cy="864095"/>
          </a:xfrm>
          <a:prstGeom prst="line">
            <a:avLst/>
          </a:prstGeom>
          <a:ln w="952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1331640" y="3360594"/>
            <a:ext cx="0" cy="864095"/>
          </a:xfrm>
          <a:prstGeom prst="line">
            <a:avLst/>
          </a:prstGeom>
          <a:ln w="952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V="1">
            <a:off x="2198441" y="3284984"/>
            <a:ext cx="0" cy="137151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3057084" y="2861156"/>
            <a:ext cx="1857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70C0"/>
                </a:solidFill>
              </a:rPr>
              <a:t>2 x Ø10</a:t>
            </a:r>
            <a:r>
              <a:rPr lang="fr-FR" sz="1200" baseline="30000" dirty="0" smtClean="0">
                <a:solidFill>
                  <a:srgbClr val="0070C0"/>
                </a:solidFill>
              </a:rPr>
              <a:t>±t</a:t>
            </a:r>
            <a:endParaRPr lang="fr-FR" sz="1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308</Words>
  <Application>Microsoft Office PowerPoint</Application>
  <PresentationFormat>Affichage à l'écran (4:3)</PresentationFormat>
  <Paragraphs>258</Paragraphs>
  <Slides>28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JIPE</cp:lastModifiedBy>
  <cp:revision>71</cp:revision>
  <dcterms:created xsi:type="dcterms:W3CDTF">2012-04-14T13:15:19Z</dcterms:created>
  <dcterms:modified xsi:type="dcterms:W3CDTF">2013-01-08T14:12:36Z</dcterms:modified>
</cp:coreProperties>
</file>