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6" r:id="rId4"/>
    <p:sldId id="285" r:id="rId5"/>
    <p:sldId id="282" r:id="rId6"/>
    <p:sldId id="263" r:id="rId7"/>
    <p:sldId id="269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17" autoAdjust="0"/>
    <p:restoredTop sz="94394" autoAdjust="0"/>
  </p:normalViewPr>
  <p:slideViewPr>
    <p:cSldViewPr>
      <p:cViewPr varScale="1">
        <p:scale>
          <a:sx n="88" d="100"/>
          <a:sy n="88" d="100"/>
        </p:scale>
        <p:origin x="-108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11/03/2013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11/03/2013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11/03/2013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11/03/2013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11/03/2013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11/03/2013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11/03/2013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11/03/2013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11/03/2013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11/03/2013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11/03/2013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11/03/2013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48.png"/><Relationship Id="rId34" Type="http://schemas.openxmlformats.org/officeDocument/2006/relationships/image" Target="../media/image61.png"/><Relationship Id="rId7" Type="http://schemas.openxmlformats.org/officeDocument/2006/relationships/image" Target="../media/image27.png"/><Relationship Id="rId12" Type="http://schemas.openxmlformats.org/officeDocument/2006/relationships/image" Target="../media/image4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2" Type="http://schemas.openxmlformats.org/officeDocument/2006/relationships/image" Target="../media/image37.png"/><Relationship Id="rId16" Type="http://schemas.openxmlformats.org/officeDocument/2006/relationships/image" Target="../media/image24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41.pn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5" Type="http://schemas.openxmlformats.org/officeDocument/2006/relationships/image" Target="../media/image34.png"/><Relationship Id="rId15" Type="http://schemas.openxmlformats.org/officeDocument/2006/relationships/image" Target="../media/image23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40.png"/><Relationship Id="rId19" Type="http://schemas.openxmlformats.org/officeDocument/2006/relationships/image" Target="../media/image46.png"/><Relationship Id="rId31" Type="http://schemas.openxmlformats.org/officeDocument/2006/relationships/image" Target="../media/image58.png"/><Relationship Id="rId4" Type="http://schemas.openxmlformats.org/officeDocument/2006/relationships/image" Target="../media/image39.png"/><Relationship Id="rId9" Type="http://schemas.openxmlformats.org/officeDocument/2006/relationships/image" Target="../media/image16.png"/><Relationship Id="rId14" Type="http://schemas.openxmlformats.org/officeDocument/2006/relationships/image" Target="../media/image43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2083555" y="928670"/>
            <a:ext cx="421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Phase de vie :</a:t>
            </a:r>
            <a:r>
              <a:rPr lang="fr-FR" sz="1200" dirty="0" smtClean="0"/>
              <a:t> </a:t>
            </a:r>
            <a:r>
              <a:rPr lang="fr-FR" sz="1200" i="1" dirty="0" smtClean="0"/>
              <a:t>Assemblage du micromoteur et vol expérimental</a:t>
            </a:r>
            <a:endParaRPr lang="fr-FR" sz="1200" i="1" dirty="0"/>
          </a:p>
        </p:txBody>
      </p:sp>
      <p:grpSp>
        <p:nvGrpSpPr>
          <p:cNvPr id="17" name="Groupe 16"/>
          <p:cNvGrpSpPr/>
          <p:nvPr/>
        </p:nvGrpSpPr>
        <p:grpSpPr>
          <a:xfrm>
            <a:off x="2220166" y="1000108"/>
            <a:ext cx="4423536" cy="2409569"/>
            <a:chOff x="2363042" y="809051"/>
            <a:chExt cx="4423536" cy="2409569"/>
          </a:xfrm>
        </p:grpSpPr>
        <p:sp>
          <p:nvSpPr>
            <p:cNvPr id="20" name="Arc 19"/>
            <p:cNvSpPr/>
            <p:nvPr/>
          </p:nvSpPr>
          <p:spPr>
            <a:xfrm rot="16200000">
              <a:off x="4416093" y="1965091"/>
              <a:ext cx="1342532" cy="744965"/>
            </a:xfrm>
            <a:prstGeom prst="arc">
              <a:avLst>
                <a:gd name="adj1" fmla="val 16945869"/>
                <a:gd name="adj2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Arc 11"/>
            <p:cNvSpPr/>
            <p:nvPr/>
          </p:nvSpPr>
          <p:spPr>
            <a:xfrm rot="1304375" flipV="1">
              <a:off x="4643438" y="2285992"/>
              <a:ext cx="2143140" cy="928694"/>
            </a:xfrm>
            <a:prstGeom prst="arc">
              <a:avLst>
                <a:gd name="adj1" fmla="val 11129201"/>
                <a:gd name="adj2" fmla="val 13388358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/>
            <p:cNvSpPr/>
            <p:nvPr/>
          </p:nvSpPr>
          <p:spPr>
            <a:xfrm rot="17784951" flipV="1">
              <a:off x="2749943" y="1416274"/>
              <a:ext cx="2143140" cy="928694"/>
            </a:xfrm>
            <a:prstGeom prst="arc">
              <a:avLst>
                <a:gd name="adj1" fmla="val 11129201"/>
                <a:gd name="adj2" fmla="val 13388358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/>
            <p:cNvSpPr/>
            <p:nvPr/>
          </p:nvSpPr>
          <p:spPr>
            <a:xfrm>
              <a:off x="3482570" y="2067744"/>
              <a:ext cx="1440000" cy="504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Micro moteur 2 temps</a:t>
              </a:r>
              <a:endParaRPr lang="fr-FR" sz="1100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4602099" y="2714620"/>
              <a:ext cx="1440000" cy="50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Fabriquant</a:t>
              </a:r>
              <a:endParaRPr lang="fr-FR" sz="1100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3428992" y="1785926"/>
              <a:ext cx="7858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FP1</a:t>
              </a:r>
              <a:endParaRPr lang="fr-FR" sz="1200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3781420" y="2571744"/>
              <a:ext cx="7858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FC1</a:t>
              </a:r>
              <a:endParaRPr lang="fr-FR" sz="12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429124" y="2571744"/>
              <a:ext cx="785818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FC2</a:t>
              </a:r>
              <a:endParaRPr lang="fr-FR" sz="1200" dirty="0"/>
            </a:p>
          </p:txBody>
        </p:sp>
        <p:sp>
          <p:nvSpPr>
            <p:cNvPr id="11" name="Arc 10"/>
            <p:cNvSpPr/>
            <p:nvPr/>
          </p:nvSpPr>
          <p:spPr>
            <a:xfrm rot="16200000" flipV="1">
              <a:off x="2487638" y="1870023"/>
              <a:ext cx="1342532" cy="745709"/>
            </a:xfrm>
            <a:prstGeom prst="arc">
              <a:avLst>
                <a:gd name="adj1" fmla="val 10708247"/>
                <a:gd name="adj2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2363042" y="2714620"/>
              <a:ext cx="1500198" cy="50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Hélice</a:t>
              </a:r>
              <a:endParaRPr lang="fr-FR" sz="1100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2393141" y="1285860"/>
              <a:ext cx="1440000" cy="50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Avion de modélisme</a:t>
              </a:r>
              <a:endParaRPr lang="fr-FR" sz="1100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4797554" y="1380555"/>
              <a:ext cx="1560396" cy="50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Environnement</a:t>
              </a:r>
              <a:endParaRPr lang="fr-FR" sz="1100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4357686" y="1809183"/>
              <a:ext cx="785818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FC3</a:t>
              </a:r>
              <a:endParaRPr lang="fr-FR" sz="1200" dirty="0"/>
            </a:p>
          </p:txBody>
        </p:sp>
      </p:grpSp>
      <p:graphicFrame>
        <p:nvGraphicFramePr>
          <p:cNvPr id="18" name="Tableau 17"/>
          <p:cNvGraphicFramePr>
            <a:graphicFrameLocks noGrp="1"/>
          </p:cNvGraphicFramePr>
          <p:nvPr/>
        </p:nvGraphicFramePr>
        <p:xfrm>
          <a:off x="880995" y="3714752"/>
          <a:ext cx="6619963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469"/>
                <a:gridCol w="2654032"/>
                <a:gridCol w="1571636"/>
                <a:gridCol w="1204809"/>
                <a:gridCol w="724017"/>
              </a:tblGrid>
              <a:tr h="0"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Fct</a:t>
                      </a:r>
                      <a:r>
                        <a:rPr lang="fr-FR" sz="1200" dirty="0" smtClean="0"/>
                        <a:t>°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Intitulé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Critère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Niveau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Limite</a:t>
                      </a:r>
                      <a:endParaRPr lang="fr-F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FP1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Permettre</a:t>
                      </a:r>
                      <a:r>
                        <a:rPr lang="fr-FR" sz="1200" baseline="0" dirty="0" smtClean="0"/>
                        <a:t> à l’avion de propulser l’hélice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Fréquence de rotation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18</a:t>
                      </a:r>
                      <a:r>
                        <a:rPr lang="fr-FR" sz="1200" baseline="0" dirty="0" smtClean="0"/>
                        <a:t> 000 tr/min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Puissance</a:t>
                      </a:r>
                      <a:r>
                        <a:rPr lang="fr-FR" sz="1200" baseline="0" dirty="0" smtClean="0"/>
                        <a:t> développée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250 W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FC1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Assembler l’hélice sur</a:t>
                      </a:r>
                      <a:r>
                        <a:rPr lang="fr-FR" sz="1200" baseline="0" dirty="0" smtClean="0"/>
                        <a:t> le moteur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FC2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Assembler</a:t>
                      </a:r>
                      <a:r>
                        <a:rPr lang="fr-FR" sz="1200" baseline="0" dirty="0" smtClean="0"/>
                        <a:t> le moteur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FC3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Assurer l’étanchéité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95351" y="142852"/>
            <a:ext cx="1428760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Transformer la translation en rotation</a:t>
            </a:r>
            <a:endParaRPr lang="fr-FR" sz="1000" dirty="0"/>
          </a:p>
        </p:txBody>
      </p:sp>
      <p:sp>
        <p:nvSpPr>
          <p:cNvPr id="4" name="Rectangle 3"/>
          <p:cNvSpPr/>
          <p:nvPr/>
        </p:nvSpPr>
        <p:spPr>
          <a:xfrm>
            <a:off x="142844" y="142852"/>
            <a:ext cx="642942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FP1</a:t>
            </a:r>
            <a:endParaRPr lang="fr-FR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2833675" y="142852"/>
            <a:ext cx="1428760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…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2833676" y="714356"/>
            <a:ext cx="1428760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Assurer la liaison pivot entre le bâti et le vilebrequin</a:t>
            </a:r>
            <a:endParaRPr lang="fr-FR" sz="1000" dirty="0"/>
          </a:p>
        </p:txBody>
      </p:sp>
      <p:sp>
        <p:nvSpPr>
          <p:cNvPr id="7" name="Rectangle 6"/>
          <p:cNvSpPr/>
          <p:nvPr/>
        </p:nvSpPr>
        <p:spPr>
          <a:xfrm>
            <a:off x="4572000" y="714356"/>
            <a:ext cx="1643074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FT1 : Guider en rotation le vilebrequin dans son palier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4572000" y="1285860"/>
            <a:ext cx="1643074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FT2: Immobiliser en </a:t>
            </a:r>
            <a:r>
              <a:rPr lang="fr-FR" sz="1000" dirty="0" err="1" smtClean="0"/>
              <a:t>translat</a:t>
            </a:r>
            <a:r>
              <a:rPr lang="fr-FR" sz="1000" dirty="0" smtClean="0"/>
              <a:t>° le vilebrequin par rapport au palier</a:t>
            </a:r>
            <a:endParaRPr lang="fr-FR" sz="1000" dirty="0"/>
          </a:p>
        </p:txBody>
      </p:sp>
      <p:sp>
        <p:nvSpPr>
          <p:cNvPr id="9" name="Rectangle 8"/>
          <p:cNvSpPr/>
          <p:nvPr/>
        </p:nvSpPr>
        <p:spPr>
          <a:xfrm>
            <a:off x="4572000" y="1857364"/>
            <a:ext cx="1643074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FT3 : Empêcher le contact entre le maneton et le couvercle</a:t>
            </a:r>
            <a:endParaRPr lang="fr-FR" sz="1000" dirty="0"/>
          </a:p>
        </p:txBody>
      </p:sp>
      <p:sp>
        <p:nvSpPr>
          <p:cNvPr id="10" name="Rectangle 9"/>
          <p:cNvSpPr/>
          <p:nvPr/>
        </p:nvSpPr>
        <p:spPr>
          <a:xfrm>
            <a:off x="4572000" y="2428868"/>
            <a:ext cx="1643074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FT4 : Assurer la </a:t>
            </a:r>
            <a:r>
              <a:rPr lang="fr-FR" sz="1000" dirty="0" err="1" smtClean="0"/>
              <a:t>coaxialité</a:t>
            </a:r>
            <a:r>
              <a:rPr lang="fr-FR" sz="1000" dirty="0" smtClean="0"/>
              <a:t> entre l’axe de la bielle et du maneton</a:t>
            </a:r>
            <a:endParaRPr lang="fr-FR" sz="1000" dirty="0"/>
          </a:p>
        </p:txBody>
      </p:sp>
      <p:sp>
        <p:nvSpPr>
          <p:cNvPr id="11" name="Rectangle 10"/>
          <p:cNvSpPr/>
          <p:nvPr/>
        </p:nvSpPr>
        <p:spPr>
          <a:xfrm>
            <a:off x="4572000" y="3000372"/>
            <a:ext cx="1643074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FT 5 : Assurer une portée maximale de la bielle sur le maneton</a:t>
            </a:r>
            <a:endParaRPr lang="fr-FR" sz="1000" dirty="0"/>
          </a:p>
        </p:txBody>
      </p:sp>
      <p:cxnSp>
        <p:nvCxnSpPr>
          <p:cNvPr id="13" name="Connecteur droit avec flèche 12"/>
          <p:cNvCxnSpPr>
            <a:stCxn id="4" idx="3"/>
            <a:endCxn id="3" idx="1"/>
          </p:cNvCxnSpPr>
          <p:nvPr/>
        </p:nvCxnSpPr>
        <p:spPr>
          <a:xfrm>
            <a:off x="785786" y="357166"/>
            <a:ext cx="309565" cy="1588"/>
          </a:xfrm>
          <a:prstGeom prst="straightConnector1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3" idx="3"/>
            <a:endCxn id="5" idx="1"/>
          </p:cNvCxnSpPr>
          <p:nvPr/>
        </p:nvCxnSpPr>
        <p:spPr>
          <a:xfrm>
            <a:off x="2524111" y="357166"/>
            <a:ext cx="309564" cy="1588"/>
          </a:xfrm>
          <a:prstGeom prst="straightConnector1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6" idx="3"/>
            <a:endCxn id="7" idx="1"/>
          </p:cNvCxnSpPr>
          <p:nvPr/>
        </p:nvCxnSpPr>
        <p:spPr>
          <a:xfrm>
            <a:off x="4262436" y="928670"/>
            <a:ext cx="309564" cy="1588"/>
          </a:xfrm>
          <a:prstGeom prst="straightConnector1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4357686" y="1500174"/>
            <a:ext cx="238126" cy="1588"/>
          </a:xfrm>
          <a:prstGeom prst="straightConnector1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4357686" y="2071678"/>
            <a:ext cx="238126" cy="1588"/>
          </a:xfrm>
          <a:prstGeom prst="straightConnector1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4357686" y="2643182"/>
            <a:ext cx="238126" cy="1588"/>
          </a:xfrm>
          <a:prstGeom prst="straightConnector1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4357686" y="3214686"/>
            <a:ext cx="238126" cy="1588"/>
          </a:xfrm>
          <a:prstGeom prst="straightConnector1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rot="5400000">
            <a:off x="3214678" y="2071678"/>
            <a:ext cx="2286016" cy="158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580362" y="928670"/>
            <a:ext cx="238126" cy="1588"/>
          </a:xfrm>
          <a:prstGeom prst="straightConnector1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rot="5400000">
            <a:off x="2286778" y="642124"/>
            <a:ext cx="571504" cy="158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48040" y="571480"/>
            <a:ext cx="2071702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Rechercher la fonction à assurer sur le dessin d’ensemble du système</a:t>
            </a:r>
            <a:endParaRPr lang="fr-FR" sz="1000" dirty="0"/>
          </a:p>
        </p:txBody>
      </p:sp>
      <p:sp>
        <p:nvSpPr>
          <p:cNvPr id="3" name="Rectangle 2"/>
          <p:cNvSpPr/>
          <p:nvPr/>
        </p:nvSpPr>
        <p:spPr>
          <a:xfrm>
            <a:off x="3448040" y="1457311"/>
            <a:ext cx="2071702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Repérer les surfaces fonctionnelles et les surfaces terminales de liaison</a:t>
            </a:r>
            <a:endParaRPr lang="fr-FR" sz="1000" dirty="0"/>
          </a:p>
        </p:txBody>
      </p:sp>
      <p:sp>
        <p:nvSpPr>
          <p:cNvPr id="4" name="Rectangle 3"/>
          <p:cNvSpPr/>
          <p:nvPr/>
        </p:nvSpPr>
        <p:spPr>
          <a:xfrm>
            <a:off x="3448040" y="2343142"/>
            <a:ext cx="2071702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Installer le vecteur cote condition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2967022" y="3228973"/>
            <a:ext cx="3033738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 partir de l’origine du vecteur J, tracer le vecteur qui aboutira à la surface de liaison située sur la même pièce</a:t>
            </a:r>
            <a:endParaRPr lang="fr-FR" sz="1000" dirty="0"/>
          </a:p>
        </p:txBody>
      </p:sp>
      <p:sp>
        <p:nvSpPr>
          <p:cNvPr id="7" name="Rectangle 6"/>
          <p:cNvSpPr/>
          <p:nvPr/>
        </p:nvSpPr>
        <p:spPr>
          <a:xfrm>
            <a:off x="2967022" y="4114804"/>
            <a:ext cx="3033738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Joindre dans l’ordre indiqué par le sens de la condition les appuis consécutifs des pièces intermédiaires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2967022" y="5000636"/>
            <a:ext cx="3033738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Le dernier appui appartient à la dernière pièce, le dernier vecteur va donc du dernier appui à l’extrémité de J</a:t>
            </a:r>
            <a:endParaRPr lang="fr-FR" sz="1000" dirty="0"/>
          </a:p>
        </p:txBody>
      </p:sp>
      <p:cxnSp>
        <p:nvCxnSpPr>
          <p:cNvPr id="10" name="Connecteur droit avec flèche 9"/>
          <p:cNvCxnSpPr>
            <a:stCxn id="2" idx="2"/>
            <a:endCxn id="3" idx="0"/>
          </p:cNvCxnSpPr>
          <p:nvPr/>
        </p:nvCxnSpPr>
        <p:spPr>
          <a:xfrm rot="5400000">
            <a:off x="4326728" y="1300147"/>
            <a:ext cx="314327" cy="1588"/>
          </a:xfrm>
          <a:prstGeom prst="straightConnector1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6" idx="2"/>
            <a:endCxn id="7" idx="0"/>
          </p:cNvCxnSpPr>
          <p:nvPr/>
        </p:nvCxnSpPr>
        <p:spPr>
          <a:xfrm rot="5400000">
            <a:off x="4326728" y="3957640"/>
            <a:ext cx="314327" cy="1588"/>
          </a:xfrm>
          <a:prstGeom prst="straightConnector1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3" idx="2"/>
            <a:endCxn id="4" idx="0"/>
          </p:cNvCxnSpPr>
          <p:nvPr/>
        </p:nvCxnSpPr>
        <p:spPr>
          <a:xfrm rot="5400000">
            <a:off x="4326728" y="2185978"/>
            <a:ext cx="314327" cy="1588"/>
          </a:xfrm>
          <a:prstGeom prst="straightConnector1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4" idx="2"/>
            <a:endCxn id="6" idx="0"/>
          </p:cNvCxnSpPr>
          <p:nvPr/>
        </p:nvCxnSpPr>
        <p:spPr>
          <a:xfrm rot="5400000">
            <a:off x="4326728" y="3071809"/>
            <a:ext cx="314327" cy="1588"/>
          </a:xfrm>
          <a:prstGeom prst="straightConnector1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7" idx="2"/>
            <a:endCxn id="8" idx="0"/>
          </p:cNvCxnSpPr>
          <p:nvPr/>
        </p:nvCxnSpPr>
        <p:spPr>
          <a:xfrm rot="5400000">
            <a:off x="4326727" y="4843472"/>
            <a:ext cx="314328" cy="1588"/>
          </a:xfrm>
          <a:prstGeom prst="straightConnector1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9" name="Groupe 2248"/>
          <p:cNvGrpSpPr/>
          <p:nvPr/>
        </p:nvGrpSpPr>
        <p:grpSpPr>
          <a:xfrm>
            <a:off x="3721057" y="1943054"/>
            <a:ext cx="2851150" cy="3543300"/>
            <a:chOff x="3721057" y="1943054"/>
            <a:chExt cx="2851150" cy="3543300"/>
          </a:xfrm>
        </p:grpSpPr>
        <p:sp>
          <p:nvSpPr>
            <p:cNvPr id="2246" name="Freeform 1222"/>
            <p:cNvSpPr>
              <a:spLocks/>
            </p:cNvSpPr>
            <p:nvPr/>
          </p:nvSpPr>
          <p:spPr bwMode="auto">
            <a:xfrm>
              <a:off x="4529095" y="2778079"/>
              <a:ext cx="317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608" y="1875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608" y="1875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5" name="Freeform 1221"/>
            <p:cNvSpPr>
              <a:spLocks/>
            </p:cNvSpPr>
            <p:nvPr/>
          </p:nvSpPr>
          <p:spPr bwMode="auto">
            <a:xfrm>
              <a:off x="4560845" y="2787604"/>
              <a:ext cx="33337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615" y="1846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615" y="1846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4" name="Freeform 1220"/>
            <p:cNvSpPr>
              <a:spLocks/>
            </p:cNvSpPr>
            <p:nvPr/>
          </p:nvSpPr>
          <p:spPr bwMode="auto">
            <a:xfrm>
              <a:off x="4592595" y="2795542"/>
              <a:ext cx="33337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623" y="17778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623" y="1777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3" name="Freeform 1219"/>
            <p:cNvSpPr>
              <a:spLocks/>
            </p:cNvSpPr>
            <p:nvPr/>
          </p:nvSpPr>
          <p:spPr bwMode="auto">
            <a:xfrm>
              <a:off x="4625932" y="2800304"/>
              <a:ext cx="34925" cy="4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630" y="1714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630" y="1714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2" name="Freeform 1218"/>
            <p:cNvSpPr>
              <a:spLocks/>
            </p:cNvSpPr>
            <p:nvPr/>
          </p:nvSpPr>
          <p:spPr bwMode="auto">
            <a:xfrm>
              <a:off x="4659270" y="2803479"/>
              <a:ext cx="33337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623" y="1333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623" y="1333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1" name="Freeform 1217"/>
            <p:cNvSpPr>
              <a:spLocks/>
            </p:cNvSpPr>
            <p:nvPr/>
          </p:nvSpPr>
          <p:spPr bwMode="auto">
            <a:xfrm>
              <a:off x="4692607" y="2803479"/>
              <a:ext cx="34925" cy="1588"/>
            </a:xfrm>
            <a:custGeom>
              <a:avLst/>
              <a:gdLst/>
              <a:ahLst/>
              <a:cxnLst>
                <a:cxn ang="0">
                  <a:pos x="0" y="13333"/>
                </a:cxn>
                <a:cxn ang="0">
                  <a:pos x="19630" y="0"/>
                </a:cxn>
              </a:cxnLst>
              <a:rect l="0" t="0" r="r" b="b"/>
              <a:pathLst>
                <a:path w="20000" h="20000">
                  <a:moveTo>
                    <a:pt x="0" y="13333"/>
                  </a:moveTo>
                  <a:lnTo>
                    <a:pt x="1963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0" name="Freeform 1216"/>
            <p:cNvSpPr>
              <a:spLocks/>
            </p:cNvSpPr>
            <p:nvPr/>
          </p:nvSpPr>
          <p:spPr bwMode="auto">
            <a:xfrm>
              <a:off x="4725945" y="2800304"/>
              <a:ext cx="34925" cy="4763"/>
            </a:xfrm>
            <a:custGeom>
              <a:avLst/>
              <a:gdLst/>
              <a:ahLst/>
              <a:cxnLst>
                <a:cxn ang="0">
                  <a:pos x="0" y="17143"/>
                </a:cxn>
                <a:cxn ang="0">
                  <a:pos x="19630" y="0"/>
                </a:cxn>
              </a:cxnLst>
              <a:rect l="0" t="0" r="r" b="b"/>
              <a:pathLst>
                <a:path w="20000" h="20000">
                  <a:moveTo>
                    <a:pt x="0" y="17143"/>
                  </a:moveTo>
                  <a:lnTo>
                    <a:pt x="1963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9" name="Freeform 1215"/>
            <p:cNvSpPr>
              <a:spLocks/>
            </p:cNvSpPr>
            <p:nvPr/>
          </p:nvSpPr>
          <p:spPr bwMode="auto">
            <a:xfrm>
              <a:off x="4759282" y="2795542"/>
              <a:ext cx="33338" cy="6350"/>
            </a:xfrm>
            <a:custGeom>
              <a:avLst/>
              <a:gdLst/>
              <a:ahLst/>
              <a:cxnLst>
                <a:cxn ang="0">
                  <a:pos x="0" y="17778"/>
                </a:cxn>
                <a:cxn ang="0">
                  <a:pos x="19623" y="0"/>
                </a:cxn>
              </a:cxnLst>
              <a:rect l="0" t="0" r="r" b="b"/>
              <a:pathLst>
                <a:path w="20000" h="20000">
                  <a:moveTo>
                    <a:pt x="0" y="17778"/>
                  </a:moveTo>
                  <a:lnTo>
                    <a:pt x="19623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8" name="Freeform 1214"/>
            <p:cNvSpPr>
              <a:spLocks/>
            </p:cNvSpPr>
            <p:nvPr/>
          </p:nvSpPr>
          <p:spPr bwMode="auto">
            <a:xfrm>
              <a:off x="4792620" y="2787604"/>
              <a:ext cx="33337" cy="7938"/>
            </a:xfrm>
            <a:custGeom>
              <a:avLst/>
              <a:gdLst/>
              <a:ahLst/>
              <a:cxnLst>
                <a:cxn ang="0">
                  <a:pos x="0" y="18462"/>
                </a:cxn>
                <a:cxn ang="0">
                  <a:pos x="19623" y="0"/>
                </a:cxn>
              </a:cxnLst>
              <a:rect l="0" t="0" r="r" b="b"/>
              <a:pathLst>
                <a:path w="20000" h="20000">
                  <a:moveTo>
                    <a:pt x="0" y="18462"/>
                  </a:moveTo>
                  <a:lnTo>
                    <a:pt x="19623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7" name="Freeform 1213"/>
            <p:cNvSpPr>
              <a:spLocks/>
            </p:cNvSpPr>
            <p:nvPr/>
          </p:nvSpPr>
          <p:spPr bwMode="auto">
            <a:xfrm>
              <a:off x="4825957" y="2778079"/>
              <a:ext cx="31750" cy="9525"/>
            </a:xfrm>
            <a:custGeom>
              <a:avLst/>
              <a:gdLst/>
              <a:ahLst/>
              <a:cxnLst>
                <a:cxn ang="0">
                  <a:pos x="0" y="18750"/>
                </a:cxn>
                <a:cxn ang="0">
                  <a:pos x="19608" y="0"/>
                </a:cxn>
              </a:cxnLst>
              <a:rect l="0" t="0" r="r" b="b"/>
              <a:pathLst>
                <a:path w="20000" h="20000">
                  <a:moveTo>
                    <a:pt x="0" y="18750"/>
                  </a:moveTo>
                  <a:lnTo>
                    <a:pt x="1960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6" name="Freeform 1212"/>
            <p:cNvSpPr>
              <a:spLocks/>
            </p:cNvSpPr>
            <p:nvPr/>
          </p:nvSpPr>
          <p:spPr bwMode="auto">
            <a:xfrm>
              <a:off x="4857707" y="2778079"/>
              <a:ext cx="158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00" y="1866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200" y="1866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5" name="Freeform 1211"/>
            <p:cNvSpPr>
              <a:spLocks/>
            </p:cNvSpPr>
            <p:nvPr/>
          </p:nvSpPr>
          <p:spPr bwMode="auto">
            <a:xfrm>
              <a:off x="4873582" y="2787604"/>
              <a:ext cx="158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31" y="18571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231" y="1857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4" name="Freeform 1210"/>
            <p:cNvSpPr>
              <a:spLocks/>
            </p:cNvSpPr>
            <p:nvPr/>
          </p:nvSpPr>
          <p:spPr bwMode="auto">
            <a:xfrm>
              <a:off x="4889457" y="2795542"/>
              <a:ext cx="17463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59" y="1800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259" y="180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3" name="Freeform 1209"/>
            <p:cNvSpPr>
              <a:spLocks/>
            </p:cNvSpPr>
            <p:nvPr/>
          </p:nvSpPr>
          <p:spPr bwMode="auto">
            <a:xfrm>
              <a:off x="4905332" y="2800304"/>
              <a:ext cx="174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86" y="1666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286" y="1666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2" name="Freeform 1208"/>
            <p:cNvSpPr>
              <a:spLocks/>
            </p:cNvSpPr>
            <p:nvPr/>
          </p:nvSpPr>
          <p:spPr bwMode="auto">
            <a:xfrm>
              <a:off x="4922795" y="2803479"/>
              <a:ext cx="17462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86" y="1333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286" y="1333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1" name="Freeform 1207"/>
            <p:cNvSpPr>
              <a:spLocks/>
            </p:cNvSpPr>
            <p:nvPr/>
          </p:nvSpPr>
          <p:spPr bwMode="auto">
            <a:xfrm>
              <a:off x="4940257" y="2803479"/>
              <a:ext cx="17463" cy="1588"/>
            </a:xfrm>
            <a:custGeom>
              <a:avLst/>
              <a:gdLst/>
              <a:ahLst/>
              <a:cxnLst>
                <a:cxn ang="0">
                  <a:pos x="0" y="13333"/>
                </a:cxn>
                <a:cxn ang="0">
                  <a:pos x="19286" y="0"/>
                </a:cxn>
              </a:cxnLst>
              <a:rect l="0" t="0" r="r" b="b"/>
              <a:pathLst>
                <a:path w="20000" h="20000">
                  <a:moveTo>
                    <a:pt x="0" y="13333"/>
                  </a:moveTo>
                  <a:lnTo>
                    <a:pt x="1928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0" name="Freeform 1206"/>
            <p:cNvSpPr>
              <a:spLocks/>
            </p:cNvSpPr>
            <p:nvPr/>
          </p:nvSpPr>
          <p:spPr bwMode="auto">
            <a:xfrm>
              <a:off x="4956132" y="2800304"/>
              <a:ext cx="19050" cy="3175"/>
            </a:xfrm>
            <a:custGeom>
              <a:avLst/>
              <a:gdLst/>
              <a:ahLst/>
              <a:cxnLst>
                <a:cxn ang="0">
                  <a:pos x="0" y="16667"/>
                </a:cxn>
                <a:cxn ang="0">
                  <a:pos x="19310" y="0"/>
                </a:cxn>
              </a:cxnLst>
              <a:rect l="0" t="0" r="r" b="b"/>
              <a:pathLst>
                <a:path w="20000" h="20000">
                  <a:moveTo>
                    <a:pt x="0" y="16667"/>
                  </a:moveTo>
                  <a:lnTo>
                    <a:pt x="1931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9" name="Freeform 1205"/>
            <p:cNvSpPr>
              <a:spLocks/>
            </p:cNvSpPr>
            <p:nvPr/>
          </p:nvSpPr>
          <p:spPr bwMode="auto">
            <a:xfrm>
              <a:off x="4975182" y="2795542"/>
              <a:ext cx="17463" cy="6350"/>
            </a:xfrm>
            <a:custGeom>
              <a:avLst/>
              <a:gdLst/>
              <a:ahLst/>
              <a:cxnLst>
                <a:cxn ang="0">
                  <a:pos x="0" y="18000"/>
                </a:cxn>
                <a:cxn ang="0">
                  <a:pos x="19259" y="0"/>
                </a:cxn>
              </a:cxnLst>
              <a:rect l="0" t="0" r="r" b="b"/>
              <a:pathLst>
                <a:path w="20000" h="20000">
                  <a:moveTo>
                    <a:pt x="0" y="18000"/>
                  </a:moveTo>
                  <a:lnTo>
                    <a:pt x="1925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8" name="Freeform 1204"/>
            <p:cNvSpPr>
              <a:spLocks/>
            </p:cNvSpPr>
            <p:nvPr/>
          </p:nvSpPr>
          <p:spPr bwMode="auto">
            <a:xfrm>
              <a:off x="4991057" y="2787604"/>
              <a:ext cx="15875" cy="9525"/>
            </a:xfrm>
            <a:custGeom>
              <a:avLst/>
              <a:gdLst/>
              <a:ahLst/>
              <a:cxnLst>
                <a:cxn ang="0">
                  <a:pos x="0" y="18571"/>
                </a:cxn>
                <a:cxn ang="0">
                  <a:pos x="19231" y="0"/>
                </a:cxn>
              </a:cxnLst>
              <a:rect l="0" t="0" r="r" b="b"/>
              <a:pathLst>
                <a:path w="20000" h="20000">
                  <a:moveTo>
                    <a:pt x="0" y="18571"/>
                  </a:moveTo>
                  <a:lnTo>
                    <a:pt x="1923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7" name="Freeform 1203"/>
            <p:cNvSpPr>
              <a:spLocks/>
            </p:cNvSpPr>
            <p:nvPr/>
          </p:nvSpPr>
          <p:spPr bwMode="auto">
            <a:xfrm>
              <a:off x="5006932" y="2778079"/>
              <a:ext cx="15875" cy="9525"/>
            </a:xfrm>
            <a:custGeom>
              <a:avLst/>
              <a:gdLst/>
              <a:ahLst/>
              <a:cxnLst>
                <a:cxn ang="0">
                  <a:pos x="0" y="18667"/>
                </a:cxn>
                <a:cxn ang="0">
                  <a:pos x="19200" y="0"/>
                </a:cxn>
              </a:cxnLst>
              <a:rect l="0" t="0" r="r" b="b"/>
              <a:pathLst>
                <a:path w="20000" h="20000">
                  <a:moveTo>
                    <a:pt x="0" y="18667"/>
                  </a:moveTo>
                  <a:lnTo>
                    <a:pt x="1920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6" name="Freeform 1202"/>
            <p:cNvSpPr>
              <a:spLocks/>
            </p:cNvSpPr>
            <p:nvPr/>
          </p:nvSpPr>
          <p:spPr bwMode="auto">
            <a:xfrm>
              <a:off x="5022807" y="2679654"/>
              <a:ext cx="0" cy="98425"/>
            </a:xfrm>
            <a:custGeom>
              <a:avLst/>
              <a:gdLst/>
              <a:ahLst/>
              <a:cxnLst>
                <a:cxn ang="0">
                  <a:pos x="0" y="19872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87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5" name="Freeform 1201"/>
            <p:cNvSpPr>
              <a:spLocks/>
            </p:cNvSpPr>
            <p:nvPr/>
          </p:nvSpPr>
          <p:spPr bwMode="auto">
            <a:xfrm>
              <a:off x="5022807" y="2676479"/>
              <a:ext cx="0" cy="3175"/>
            </a:xfrm>
            <a:custGeom>
              <a:avLst/>
              <a:gdLst/>
              <a:ahLst/>
              <a:cxnLst>
                <a:cxn ang="0">
                  <a:pos x="0" y="1600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600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4" name="Freeform 1200"/>
            <p:cNvSpPr>
              <a:spLocks/>
            </p:cNvSpPr>
            <p:nvPr/>
          </p:nvSpPr>
          <p:spPr bwMode="auto">
            <a:xfrm>
              <a:off x="5022807" y="2579642"/>
              <a:ext cx="0" cy="98425"/>
            </a:xfrm>
            <a:custGeom>
              <a:avLst/>
              <a:gdLst/>
              <a:ahLst/>
              <a:cxnLst>
                <a:cxn ang="0">
                  <a:pos x="0" y="19871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871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3" name="Freeform 1199"/>
            <p:cNvSpPr>
              <a:spLocks/>
            </p:cNvSpPr>
            <p:nvPr/>
          </p:nvSpPr>
          <p:spPr bwMode="auto">
            <a:xfrm>
              <a:off x="5006932" y="2568529"/>
              <a:ext cx="15875" cy="11113"/>
            </a:xfrm>
            <a:custGeom>
              <a:avLst/>
              <a:gdLst/>
              <a:ahLst/>
              <a:cxnLst>
                <a:cxn ang="0">
                  <a:pos x="19200" y="18824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200" y="1882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2" name="Freeform 1198"/>
            <p:cNvSpPr>
              <a:spLocks/>
            </p:cNvSpPr>
            <p:nvPr/>
          </p:nvSpPr>
          <p:spPr bwMode="auto">
            <a:xfrm>
              <a:off x="4991057" y="2560592"/>
              <a:ext cx="15875" cy="9525"/>
            </a:xfrm>
            <a:custGeom>
              <a:avLst/>
              <a:gdLst/>
              <a:ahLst/>
              <a:cxnLst>
                <a:cxn ang="0">
                  <a:pos x="19231" y="18571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231" y="18571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1" name="Freeform 1197"/>
            <p:cNvSpPr>
              <a:spLocks/>
            </p:cNvSpPr>
            <p:nvPr/>
          </p:nvSpPr>
          <p:spPr bwMode="auto">
            <a:xfrm>
              <a:off x="4975182" y="2555829"/>
              <a:ext cx="17463" cy="6350"/>
            </a:xfrm>
            <a:custGeom>
              <a:avLst/>
              <a:gdLst/>
              <a:ahLst/>
              <a:cxnLst>
                <a:cxn ang="0">
                  <a:pos x="19259" y="17778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259" y="17778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0" name="Freeform 1196"/>
            <p:cNvSpPr>
              <a:spLocks/>
            </p:cNvSpPr>
            <p:nvPr/>
          </p:nvSpPr>
          <p:spPr bwMode="auto">
            <a:xfrm>
              <a:off x="4956132" y="2552654"/>
              <a:ext cx="19050" cy="3175"/>
            </a:xfrm>
            <a:custGeom>
              <a:avLst/>
              <a:gdLst/>
              <a:ahLst/>
              <a:cxnLst>
                <a:cxn ang="0">
                  <a:pos x="19310" y="16667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310" y="166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9" name="Freeform 1195"/>
            <p:cNvSpPr>
              <a:spLocks/>
            </p:cNvSpPr>
            <p:nvPr/>
          </p:nvSpPr>
          <p:spPr bwMode="auto">
            <a:xfrm>
              <a:off x="4940257" y="2551067"/>
              <a:ext cx="17463" cy="1587"/>
            </a:xfrm>
            <a:custGeom>
              <a:avLst/>
              <a:gdLst/>
              <a:ahLst/>
              <a:cxnLst>
                <a:cxn ang="0">
                  <a:pos x="19286" y="13333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286" y="1333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8" name="Freeform 1194"/>
            <p:cNvSpPr>
              <a:spLocks/>
            </p:cNvSpPr>
            <p:nvPr/>
          </p:nvSpPr>
          <p:spPr bwMode="auto">
            <a:xfrm>
              <a:off x="4922795" y="2551067"/>
              <a:ext cx="17462" cy="1587"/>
            </a:xfrm>
            <a:custGeom>
              <a:avLst/>
              <a:gdLst/>
              <a:ahLst/>
              <a:cxnLst>
                <a:cxn ang="0">
                  <a:pos x="19286" y="0"/>
                </a:cxn>
                <a:cxn ang="0">
                  <a:pos x="0" y="13333"/>
                </a:cxn>
              </a:cxnLst>
              <a:rect l="0" t="0" r="r" b="b"/>
              <a:pathLst>
                <a:path w="20000" h="20000">
                  <a:moveTo>
                    <a:pt x="19286" y="0"/>
                  </a:moveTo>
                  <a:lnTo>
                    <a:pt x="0" y="1333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7" name="Freeform 1193"/>
            <p:cNvSpPr>
              <a:spLocks/>
            </p:cNvSpPr>
            <p:nvPr/>
          </p:nvSpPr>
          <p:spPr bwMode="auto">
            <a:xfrm>
              <a:off x="4905332" y="2552654"/>
              <a:ext cx="17463" cy="3175"/>
            </a:xfrm>
            <a:custGeom>
              <a:avLst/>
              <a:gdLst/>
              <a:ahLst/>
              <a:cxnLst>
                <a:cxn ang="0">
                  <a:pos x="19286" y="0"/>
                </a:cxn>
                <a:cxn ang="0">
                  <a:pos x="0" y="16667"/>
                </a:cxn>
              </a:cxnLst>
              <a:rect l="0" t="0" r="r" b="b"/>
              <a:pathLst>
                <a:path w="20000" h="20000">
                  <a:moveTo>
                    <a:pt x="19286" y="0"/>
                  </a:moveTo>
                  <a:lnTo>
                    <a:pt x="0" y="1666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6" name="Freeform 1192"/>
            <p:cNvSpPr>
              <a:spLocks/>
            </p:cNvSpPr>
            <p:nvPr/>
          </p:nvSpPr>
          <p:spPr bwMode="auto">
            <a:xfrm>
              <a:off x="4889457" y="2555829"/>
              <a:ext cx="17463" cy="6350"/>
            </a:xfrm>
            <a:custGeom>
              <a:avLst/>
              <a:gdLst/>
              <a:ahLst/>
              <a:cxnLst>
                <a:cxn ang="0">
                  <a:pos x="19259" y="0"/>
                </a:cxn>
                <a:cxn ang="0">
                  <a:pos x="0" y="17778"/>
                </a:cxn>
              </a:cxnLst>
              <a:rect l="0" t="0" r="r" b="b"/>
              <a:pathLst>
                <a:path w="20000" h="20000">
                  <a:moveTo>
                    <a:pt x="19259" y="0"/>
                  </a:moveTo>
                  <a:lnTo>
                    <a:pt x="0" y="1777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5" name="Freeform 1191"/>
            <p:cNvSpPr>
              <a:spLocks/>
            </p:cNvSpPr>
            <p:nvPr/>
          </p:nvSpPr>
          <p:spPr bwMode="auto">
            <a:xfrm>
              <a:off x="4873582" y="2560592"/>
              <a:ext cx="15875" cy="9525"/>
            </a:xfrm>
            <a:custGeom>
              <a:avLst/>
              <a:gdLst/>
              <a:ahLst/>
              <a:cxnLst>
                <a:cxn ang="0">
                  <a:pos x="19231" y="0"/>
                </a:cxn>
                <a:cxn ang="0">
                  <a:pos x="0" y="18571"/>
                </a:cxn>
              </a:cxnLst>
              <a:rect l="0" t="0" r="r" b="b"/>
              <a:pathLst>
                <a:path w="20000" h="20000">
                  <a:moveTo>
                    <a:pt x="19231" y="0"/>
                  </a:moveTo>
                  <a:lnTo>
                    <a:pt x="0" y="1857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4" name="Freeform 1190"/>
            <p:cNvSpPr>
              <a:spLocks/>
            </p:cNvSpPr>
            <p:nvPr/>
          </p:nvSpPr>
          <p:spPr bwMode="auto">
            <a:xfrm>
              <a:off x="4857707" y="2568529"/>
              <a:ext cx="15875" cy="11113"/>
            </a:xfrm>
            <a:custGeom>
              <a:avLst/>
              <a:gdLst/>
              <a:ahLst/>
              <a:cxnLst>
                <a:cxn ang="0">
                  <a:pos x="19200" y="0"/>
                </a:cxn>
                <a:cxn ang="0">
                  <a:pos x="0" y="18824"/>
                </a:cxn>
              </a:cxnLst>
              <a:rect l="0" t="0" r="r" b="b"/>
              <a:pathLst>
                <a:path w="20000" h="20000">
                  <a:moveTo>
                    <a:pt x="19200" y="0"/>
                  </a:moveTo>
                  <a:lnTo>
                    <a:pt x="0" y="1882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3" name="Freeform 1189"/>
            <p:cNvSpPr>
              <a:spLocks/>
            </p:cNvSpPr>
            <p:nvPr/>
          </p:nvSpPr>
          <p:spPr bwMode="auto">
            <a:xfrm>
              <a:off x="4825957" y="2568529"/>
              <a:ext cx="31750" cy="11113"/>
            </a:xfrm>
            <a:custGeom>
              <a:avLst/>
              <a:gdLst/>
              <a:ahLst/>
              <a:cxnLst>
                <a:cxn ang="0">
                  <a:pos x="19608" y="18824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608" y="1882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2" name="Freeform 1188"/>
            <p:cNvSpPr>
              <a:spLocks/>
            </p:cNvSpPr>
            <p:nvPr/>
          </p:nvSpPr>
          <p:spPr bwMode="auto">
            <a:xfrm>
              <a:off x="4792620" y="2560592"/>
              <a:ext cx="33337" cy="9525"/>
            </a:xfrm>
            <a:custGeom>
              <a:avLst/>
              <a:gdLst/>
              <a:ahLst/>
              <a:cxnLst>
                <a:cxn ang="0">
                  <a:pos x="19623" y="18571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623" y="18571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1" name="Freeform 1187"/>
            <p:cNvSpPr>
              <a:spLocks/>
            </p:cNvSpPr>
            <p:nvPr/>
          </p:nvSpPr>
          <p:spPr bwMode="auto">
            <a:xfrm>
              <a:off x="4759282" y="2555829"/>
              <a:ext cx="33338" cy="6350"/>
            </a:xfrm>
            <a:custGeom>
              <a:avLst/>
              <a:gdLst/>
              <a:ahLst/>
              <a:cxnLst>
                <a:cxn ang="0">
                  <a:pos x="19623" y="17778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623" y="17778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0" name="Freeform 1186"/>
            <p:cNvSpPr>
              <a:spLocks/>
            </p:cNvSpPr>
            <p:nvPr/>
          </p:nvSpPr>
          <p:spPr bwMode="auto">
            <a:xfrm>
              <a:off x="4725945" y="2552654"/>
              <a:ext cx="34925" cy="3175"/>
            </a:xfrm>
            <a:custGeom>
              <a:avLst/>
              <a:gdLst/>
              <a:ahLst/>
              <a:cxnLst>
                <a:cxn ang="0">
                  <a:pos x="19630" y="16667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630" y="166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9" name="Freeform 1185"/>
            <p:cNvSpPr>
              <a:spLocks/>
            </p:cNvSpPr>
            <p:nvPr/>
          </p:nvSpPr>
          <p:spPr bwMode="auto">
            <a:xfrm>
              <a:off x="4692607" y="2551067"/>
              <a:ext cx="34925" cy="1587"/>
            </a:xfrm>
            <a:custGeom>
              <a:avLst/>
              <a:gdLst/>
              <a:ahLst/>
              <a:cxnLst>
                <a:cxn ang="0">
                  <a:pos x="19630" y="13333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630" y="1333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8" name="Freeform 1184"/>
            <p:cNvSpPr>
              <a:spLocks/>
            </p:cNvSpPr>
            <p:nvPr/>
          </p:nvSpPr>
          <p:spPr bwMode="auto">
            <a:xfrm>
              <a:off x="4659270" y="2551067"/>
              <a:ext cx="33337" cy="1587"/>
            </a:xfrm>
            <a:custGeom>
              <a:avLst/>
              <a:gdLst/>
              <a:ahLst/>
              <a:cxnLst>
                <a:cxn ang="0">
                  <a:pos x="19623" y="0"/>
                </a:cxn>
                <a:cxn ang="0">
                  <a:pos x="0" y="13333"/>
                </a:cxn>
              </a:cxnLst>
              <a:rect l="0" t="0" r="r" b="b"/>
              <a:pathLst>
                <a:path w="20000" h="20000">
                  <a:moveTo>
                    <a:pt x="19623" y="0"/>
                  </a:moveTo>
                  <a:lnTo>
                    <a:pt x="0" y="1333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7" name="Freeform 1183"/>
            <p:cNvSpPr>
              <a:spLocks/>
            </p:cNvSpPr>
            <p:nvPr/>
          </p:nvSpPr>
          <p:spPr bwMode="auto">
            <a:xfrm>
              <a:off x="4625932" y="2552654"/>
              <a:ext cx="34925" cy="3175"/>
            </a:xfrm>
            <a:custGeom>
              <a:avLst/>
              <a:gdLst/>
              <a:ahLst/>
              <a:cxnLst>
                <a:cxn ang="0">
                  <a:pos x="19630" y="0"/>
                </a:cxn>
                <a:cxn ang="0">
                  <a:pos x="0" y="16667"/>
                </a:cxn>
              </a:cxnLst>
              <a:rect l="0" t="0" r="r" b="b"/>
              <a:pathLst>
                <a:path w="20000" h="20000">
                  <a:moveTo>
                    <a:pt x="19630" y="0"/>
                  </a:moveTo>
                  <a:lnTo>
                    <a:pt x="0" y="1666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6" name="Freeform 1182"/>
            <p:cNvSpPr>
              <a:spLocks/>
            </p:cNvSpPr>
            <p:nvPr/>
          </p:nvSpPr>
          <p:spPr bwMode="auto">
            <a:xfrm>
              <a:off x="4592595" y="2555829"/>
              <a:ext cx="33337" cy="6350"/>
            </a:xfrm>
            <a:custGeom>
              <a:avLst/>
              <a:gdLst/>
              <a:ahLst/>
              <a:cxnLst>
                <a:cxn ang="0">
                  <a:pos x="19623" y="0"/>
                </a:cxn>
                <a:cxn ang="0">
                  <a:pos x="0" y="17778"/>
                </a:cxn>
              </a:cxnLst>
              <a:rect l="0" t="0" r="r" b="b"/>
              <a:pathLst>
                <a:path w="20000" h="20000">
                  <a:moveTo>
                    <a:pt x="19623" y="0"/>
                  </a:moveTo>
                  <a:lnTo>
                    <a:pt x="0" y="1777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5" name="Freeform 1181"/>
            <p:cNvSpPr>
              <a:spLocks/>
            </p:cNvSpPr>
            <p:nvPr/>
          </p:nvSpPr>
          <p:spPr bwMode="auto">
            <a:xfrm>
              <a:off x="4560845" y="2560592"/>
              <a:ext cx="33337" cy="9525"/>
            </a:xfrm>
            <a:custGeom>
              <a:avLst/>
              <a:gdLst/>
              <a:ahLst/>
              <a:cxnLst>
                <a:cxn ang="0">
                  <a:pos x="19615" y="0"/>
                </a:cxn>
                <a:cxn ang="0">
                  <a:pos x="0" y="18571"/>
                </a:cxn>
              </a:cxnLst>
              <a:rect l="0" t="0" r="r" b="b"/>
              <a:pathLst>
                <a:path w="20000" h="20000">
                  <a:moveTo>
                    <a:pt x="19615" y="0"/>
                  </a:moveTo>
                  <a:lnTo>
                    <a:pt x="0" y="1857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4" name="Freeform 1180"/>
            <p:cNvSpPr>
              <a:spLocks/>
            </p:cNvSpPr>
            <p:nvPr/>
          </p:nvSpPr>
          <p:spPr bwMode="auto">
            <a:xfrm>
              <a:off x="4529095" y="2568529"/>
              <a:ext cx="31750" cy="11113"/>
            </a:xfrm>
            <a:custGeom>
              <a:avLst/>
              <a:gdLst/>
              <a:ahLst/>
              <a:cxnLst>
                <a:cxn ang="0">
                  <a:pos x="19608" y="0"/>
                </a:cxn>
                <a:cxn ang="0">
                  <a:pos x="0" y="18824"/>
                </a:cxn>
              </a:cxnLst>
              <a:rect l="0" t="0" r="r" b="b"/>
              <a:pathLst>
                <a:path w="20000" h="20000">
                  <a:moveTo>
                    <a:pt x="19608" y="0"/>
                  </a:moveTo>
                  <a:lnTo>
                    <a:pt x="0" y="1882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3" name="Freeform 1179"/>
            <p:cNvSpPr>
              <a:spLocks/>
            </p:cNvSpPr>
            <p:nvPr/>
          </p:nvSpPr>
          <p:spPr bwMode="auto">
            <a:xfrm>
              <a:off x="4513220" y="2568529"/>
              <a:ext cx="15875" cy="11113"/>
            </a:xfrm>
            <a:custGeom>
              <a:avLst/>
              <a:gdLst/>
              <a:ahLst/>
              <a:cxnLst>
                <a:cxn ang="0">
                  <a:pos x="19200" y="18824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200" y="1882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2" name="Freeform 1178"/>
            <p:cNvSpPr>
              <a:spLocks/>
            </p:cNvSpPr>
            <p:nvPr/>
          </p:nvSpPr>
          <p:spPr bwMode="auto">
            <a:xfrm>
              <a:off x="4497345" y="2560592"/>
              <a:ext cx="15875" cy="9525"/>
            </a:xfrm>
            <a:custGeom>
              <a:avLst/>
              <a:gdLst/>
              <a:ahLst/>
              <a:cxnLst>
                <a:cxn ang="0">
                  <a:pos x="19231" y="18571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231" y="18571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1" name="Freeform 1177"/>
            <p:cNvSpPr>
              <a:spLocks/>
            </p:cNvSpPr>
            <p:nvPr/>
          </p:nvSpPr>
          <p:spPr bwMode="auto">
            <a:xfrm>
              <a:off x="4481470" y="2555829"/>
              <a:ext cx="17462" cy="6350"/>
            </a:xfrm>
            <a:custGeom>
              <a:avLst/>
              <a:gdLst/>
              <a:ahLst/>
              <a:cxnLst>
                <a:cxn ang="0">
                  <a:pos x="19259" y="17778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259" y="17778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0" name="Freeform 1176"/>
            <p:cNvSpPr>
              <a:spLocks/>
            </p:cNvSpPr>
            <p:nvPr/>
          </p:nvSpPr>
          <p:spPr bwMode="auto">
            <a:xfrm>
              <a:off x="4464007" y="2552654"/>
              <a:ext cx="19050" cy="3175"/>
            </a:xfrm>
            <a:custGeom>
              <a:avLst/>
              <a:gdLst/>
              <a:ahLst/>
              <a:cxnLst>
                <a:cxn ang="0">
                  <a:pos x="19310" y="16667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310" y="166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9" name="Freeform 1175"/>
            <p:cNvSpPr>
              <a:spLocks/>
            </p:cNvSpPr>
            <p:nvPr/>
          </p:nvSpPr>
          <p:spPr bwMode="auto">
            <a:xfrm>
              <a:off x="4446545" y="2551067"/>
              <a:ext cx="17462" cy="1587"/>
            </a:xfrm>
            <a:custGeom>
              <a:avLst/>
              <a:gdLst/>
              <a:ahLst/>
              <a:cxnLst>
                <a:cxn ang="0">
                  <a:pos x="19286" y="13333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286" y="1333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8" name="Freeform 1174"/>
            <p:cNvSpPr>
              <a:spLocks/>
            </p:cNvSpPr>
            <p:nvPr/>
          </p:nvSpPr>
          <p:spPr bwMode="auto">
            <a:xfrm>
              <a:off x="4429082" y="2551067"/>
              <a:ext cx="19050" cy="1587"/>
            </a:xfrm>
            <a:custGeom>
              <a:avLst/>
              <a:gdLst/>
              <a:ahLst/>
              <a:cxnLst>
                <a:cxn ang="0">
                  <a:pos x="19310" y="0"/>
                </a:cxn>
                <a:cxn ang="0">
                  <a:pos x="0" y="13333"/>
                </a:cxn>
              </a:cxnLst>
              <a:rect l="0" t="0" r="r" b="b"/>
              <a:pathLst>
                <a:path w="20000" h="20000">
                  <a:moveTo>
                    <a:pt x="19310" y="0"/>
                  </a:moveTo>
                  <a:lnTo>
                    <a:pt x="0" y="1333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7" name="Freeform 1173"/>
            <p:cNvSpPr>
              <a:spLocks/>
            </p:cNvSpPr>
            <p:nvPr/>
          </p:nvSpPr>
          <p:spPr bwMode="auto">
            <a:xfrm>
              <a:off x="4411620" y="2552654"/>
              <a:ext cx="17462" cy="3175"/>
            </a:xfrm>
            <a:custGeom>
              <a:avLst/>
              <a:gdLst/>
              <a:ahLst/>
              <a:cxnLst>
                <a:cxn ang="0">
                  <a:pos x="19286" y="0"/>
                </a:cxn>
                <a:cxn ang="0">
                  <a:pos x="0" y="16667"/>
                </a:cxn>
              </a:cxnLst>
              <a:rect l="0" t="0" r="r" b="b"/>
              <a:pathLst>
                <a:path w="20000" h="20000">
                  <a:moveTo>
                    <a:pt x="19286" y="0"/>
                  </a:moveTo>
                  <a:lnTo>
                    <a:pt x="0" y="1666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6" name="Freeform 1172"/>
            <p:cNvSpPr>
              <a:spLocks/>
            </p:cNvSpPr>
            <p:nvPr/>
          </p:nvSpPr>
          <p:spPr bwMode="auto">
            <a:xfrm>
              <a:off x="4394157" y="2555829"/>
              <a:ext cx="17463" cy="6350"/>
            </a:xfrm>
            <a:custGeom>
              <a:avLst/>
              <a:gdLst/>
              <a:ahLst/>
              <a:cxnLst>
                <a:cxn ang="0">
                  <a:pos x="19259" y="0"/>
                </a:cxn>
                <a:cxn ang="0">
                  <a:pos x="0" y="17778"/>
                </a:cxn>
              </a:cxnLst>
              <a:rect l="0" t="0" r="r" b="b"/>
              <a:pathLst>
                <a:path w="20000" h="20000">
                  <a:moveTo>
                    <a:pt x="19259" y="0"/>
                  </a:moveTo>
                  <a:lnTo>
                    <a:pt x="0" y="1777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5" name="Freeform 1171"/>
            <p:cNvSpPr>
              <a:spLocks/>
            </p:cNvSpPr>
            <p:nvPr/>
          </p:nvSpPr>
          <p:spPr bwMode="auto">
            <a:xfrm>
              <a:off x="4378282" y="2560592"/>
              <a:ext cx="17463" cy="9525"/>
            </a:xfrm>
            <a:custGeom>
              <a:avLst/>
              <a:gdLst/>
              <a:ahLst/>
              <a:cxnLst>
                <a:cxn ang="0">
                  <a:pos x="19259" y="0"/>
                </a:cxn>
                <a:cxn ang="0">
                  <a:pos x="0" y="18571"/>
                </a:cxn>
              </a:cxnLst>
              <a:rect l="0" t="0" r="r" b="b"/>
              <a:pathLst>
                <a:path w="20000" h="20000">
                  <a:moveTo>
                    <a:pt x="19259" y="0"/>
                  </a:moveTo>
                  <a:lnTo>
                    <a:pt x="0" y="1857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4" name="Freeform 1170"/>
            <p:cNvSpPr>
              <a:spLocks/>
            </p:cNvSpPr>
            <p:nvPr/>
          </p:nvSpPr>
          <p:spPr bwMode="auto">
            <a:xfrm>
              <a:off x="4363995" y="2568529"/>
              <a:ext cx="15875" cy="11113"/>
            </a:xfrm>
            <a:custGeom>
              <a:avLst/>
              <a:gdLst/>
              <a:ahLst/>
              <a:cxnLst>
                <a:cxn ang="0">
                  <a:pos x="19167" y="0"/>
                </a:cxn>
                <a:cxn ang="0">
                  <a:pos x="0" y="18824"/>
                </a:cxn>
              </a:cxnLst>
              <a:rect l="0" t="0" r="r" b="b"/>
              <a:pathLst>
                <a:path w="20000" h="20000">
                  <a:moveTo>
                    <a:pt x="19167" y="0"/>
                  </a:moveTo>
                  <a:lnTo>
                    <a:pt x="0" y="1882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3" name="Freeform 1169"/>
            <p:cNvSpPr>
              <a:spLocks/>
            </p:cNvSpPr>
            <p:nvPr/>
          </p:nvSpPr>
          <p:spPr bwMode="auto">
            <a:xfrm>
              <a:off x="4363995" y="2579642"/>
              <a:ext cx="0" cy="98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871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87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2" name="Freeform 1168"/>
            <p:cNvSpPr>
              <a:spLocks/>
            </p:cNvSpPr>
            <p:nvPr/>
          </p:nvSpPr>
          <p:spPr bwMode="auto">
            <a:xfrm>
              <a:off x="4363995" y="2676479"/>
              <a:ext cx="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00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60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1" name="Freeform 1167"/>
            <p:cNvSpPr>
              <a:spLocks/>
            </p:cNvSpPr>
            <p:nvPr/>
          </p:nvSpPr>
          <p:spPr bwMode="auto">
            <a:xfrm>
              <a:off x="4363995" y="2679654"/>
              <a:ext cx="0" cy="98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87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8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0" name="Freeform 1166"/>
            <p:cNvSpPr>
              <a:spLocks/>
            </p:cNvSpPr>
            <p:nvPr/>
          </p:nvSpPr>
          <p:spPr bwMode="auto">
            <a:xfrm>
              <a:off x="4363995" y="2778079"/>
              <a:ext cx="158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167" y="1866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167" y="1866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9" name="Freeform 1165"/>
            <p:cNvSpPr>
              <a:spLocks/>
            </p:cNvSpPr>
            <p:nvPr/>
          </p:nvSpPr>
          <p:spPr bwMode="auto">
            <a:xfrm>
              <a:off x="4378282" y="2787604"/>
              <a:ext cx="17463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59" y="18571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259" y="1857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8" name="Freeform 1164"/>
            <p:cNvSpPr>
              <a:spLocks/>
            </p:cNvSpPr>
            <p:nvPr/>
          </p:nvSpPr>
          <p:spPr bwMode="auto">
            <a:xfrm>
              <a:off x="4394157" y="2795542"/>
              <a:ext cx="17463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59" y="1800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259" y="180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7" name="Freeform 1163"/>
            <p:cNvSpPr>
              <a:spLocks/>
            </p:cNvSpPr>
            <p:nvPr/>
          </p:nvSpPr>
          <p:spPr bwMode="auto">
            <a:xfrm>
              <a:off x="4411620" y="2800304"/>
              <a:ext cx="174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86" y="1666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286" y="1666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6" name="Freeform 1162"/>
            <p:cNvSpPr>
              <a:spLocks/>
            </p:cNvSpPr>
            <p:nvPr/>
          </p:nvSpPr>
          <p:spPr bwMode="auto">
            <a:xfrm>
              <a:off x="4429082" y="2803479"/>
              <a:ext cx="190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310" y="1333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310" y="1333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5" name="Freeform 1161"/>
            <p:cNvSpPr>
              <a:spLocks/>
            </p:cNvSpPr>
            <p:nvPr/>
          </p:nvSpPr>
          <p:spPr bwMode="auto">
            <a:xfrm>
              <a:off x="4446545" y="2803479"/>
              <a:ext cx="17462" cy="1588"/>
            </a:xfrm>
            <a:custGeom>
              <a:avLst/>
              <a:gdLst/>
              <a:ahLst/>
              <a:cxnLst>
                <a:cxn ang="0">
                  <a:pos x="0" y="13333"/>
                </a:cxn>
                <a:cxn ang="0">
                  <a:pos x="19286" y="0"/>
                </a:cxn>
              </a:cxnLst>
              <a:rect l="0" t="0" r="r" b="b"/>
              <a:pathLst>
                <a:path w="20000" h="20000">
                  <a:moveTo>
                    <a:pt x="0" y="13333"/>
                  </a:moveTo>
                  <a:lnTo>
                    <a:pt x="1928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4" name="Freeform 1160"/>
            <p:cNvSpPr>
              <a:spLocks/>
            </p:cNvSpPr>
            <p:nvPr/>
          </p:nvSpPr>
          <p:spPr bwMode="auto">
            <a:xfrm>
              <a:off x="4464007" y="2800304"/>
              <a:ext cx="19050" cy="3175"/>
            </a:xfrm>
            <a:custGeom>
              <a:avLst/>
              <a:gdLst/>
              <a:ahLst/>
              <a:cxnLst>
                <a:cxn ang="0">
                  <a:pos x="0" y="16667"/>
                </a:cxn>
                <a:cxn ang="0">
                  <a:pos x="19310" y="0"/>
                </a:cxn>
              </a:cxnLst>
              <a:rect l="0" t="0" r="r" b="b"/>
              <a:pathLst>
                <a:path w="20000" h="20000">
                  <a:moveTo>
                    <a:pt x="0" y="16667"/>
                  </a:moveTo>
                  <a:lnTo>
                    <a:pt x="1931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3" name="Freeform 1159"/>
            <p:cNvSpPr>
              <a:spLocks/>
            </p:cNvSpPr>
            <p:nvPr/>
          </p:nvSpPr>
          <p:spPr bwMode="auto">
            <a:xfrm>
              <a:off x="4481470" y="2795542"/>
              <a:ext cx="17462" cy="6350"/>
            </a:xfrm>
            <a:custGeom>
              <a:avLst/>
              <a:gdLst/>
              <a:ahLst/>
              <a:cxnLst>
                <a:cxn ang="0">
                  <a:pos x="0" y="18000"/>
                </a:cxn>
                <a:cxn ang="0">
                  <a:pos x="19259" y="0"/>
                </a:cxn>
              </a:cxnLst>
              <a:rect l="0" t="0" r="r" b="b"/>
              <a:pathLst>
                <a:path w="20000" h="20000">
                  <a:moveTo>
                    <a:pt x="0" y="18000"/>
                  </a:moveTo>
                  <a:lnTo>
                    <a:pt x="1925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2" name="Freeform 1158"/>
            <p:cNvSpPr>
              <a:spLocks/>
            </p:cNvSpPr>
            <p:nvPr/>
          </p:nvSpPr>
          <p:spPr bwMode="auto">
            <a:xfrm>
              <a:off x="4497345" y="2787604"/>
              <a:ext cx="15875" cy="9525"/>
            </a:xfrm>
            <a:custGeom>
              <a:avLst/>
              <a:gdLst/>
              <a:ahLst/>
              <a:cxnLst>
                <a:cxn ang="0">
                  <a:pos x="0" y="18571"/>
                </a:cxn>
                <a:cxn ang="0">
                  <a:pos x="19231" y="0"/>
                </a:cxn>
              </a:cxnLst>
              <a:rect l="0" t="0" r="r" b="b"/>
              <a:pathLst>
                <a:path w="20000" h="20000">
                  <a:moveTo>
                    <a:pt x="0" y="18571"/>
                  </a:moveTo>
                  <a:lnTo>
                    <a:pt x="1923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1" name="Freeform 1157"/>
            <p:cNvSpPr>
              <a:spLocks/>
            </p:cNvSpPr>
            <p:nvPr/>
          </p:nvSpPr>
          <p:spPr bwMode="auto">
            <a:xfrm>
              <a:off x="4513220" y="2778079"/>
              <a:ext cx="15875" cy="9525"/>
            </a:xfrm>
            <a:custGeom>
              <a:avLst/>
              <a:gdLst/>
              <a:ahLst/>
              <a:cxnLst>
                <a:cxn ang="0">
                  <a:pos x="0" y="18667"/>
                </a:cxn>
                <a:cxn ang="0">
                  <a:pos x="19200" y="0"/>
                </a:cxn>
              </a:cxnLst>
              <a:rect l="0" t="0" r="r" b="b"/>
              <a:pathLst>
                <a:path w="20000" h="20000">
                  <a:moveTo>
                    <a:pt x="0" y="18667"/>
                  </a:moveTo>
                  <a:lnTo>
                    <a:pt x="1920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0" name="Freeform 1156"/>
            <p:cNvSpPr>
              <a:spLocks/>
            </p:cNvSpPr>
            <p:nvPr/>
          </p:nvSpPr>
          <p:spPr bwMode="auto">
            <a:xfrm>
              <a:off x="4529095" y="2679654"/>
              <a:ext cx="0" cy="98425"/>
            </a:xfrm>
            <a:custGeom>
              <a:avLst/>
              <a:gdLst/>
              <a:ahLst/>
              <a:cxnLst>
                <a:cxn ang="0">
                  <a:pos x="0" y="19872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87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9" name="Freeform 1155"/>
            <p:cNvSpPr>
              <a:spLocks/>
            </p:cNvSpPr>
            <p:nvPr/>
          </p:nvSpPr>
          <p:spPr bwMode="auto">
            <a:xfrm>
              <a:off x="4529095" y="2676479"/>
              <a:ext cx="0" cy="3175"/>
            </a:xfrm>
            <a:custGeom>
              <a:avLst/>
              <a:gdLst/>
              <a:ahLst/>
              <a:cxnLst>
                <a:cxn ang="0">
                  <a:pos x="0" y="1600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600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8" name="Freeform 1154"/>
            <p:cNvSpPr>
              <a:spLocks/>
            </p:cNvSpPr>
            <p:nvPr/>
          </p:nvSpPr>
          <p:spPr bwMode="auto">
            <a:xfrm>
              <a:off x="4529095" y="2579642"/>
              <a:ext cx="0" cy="98425"/>
            </a:xfrm>
            <a:custGeom>
              <a:avLst/>
              <a:gdLst/>
              <a:ahLst/>
              <a:cxnLst>
                <a:cxn ang="0">
                  <a:pos x="0" y="19871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871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7" name="Freeform 1153"/>
            <p:cNvSpPr>
              <a:spLocks/>
            </p:cNvSpPr>
            <p:nvPr/>
          </p:nvSpPr>
          <p:spPr bwMode="auto">
            <a:xfrm>
              <a:off x="4530682" y="2135142"/>
              <a:ext cx="0" cy="417512"/>
            </a:xfrm>
            <a:custGeom>
              <a:avLst/>
              <a:gdLst/>
              <a:ahLst/>
              <a:cxnLst>
                <a:cxn ang="0">
                  <a:pos x="0" y="1997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97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6" name="Freeform 1152"/>
            <p:cNvSpPr>
              <a:spLocks/>
            </p:cNvSpPr>
            <p:nvPr/>
          </p:nvSpPr>
          <p:spPr bwMode="auto">
            <a:xfrm>
              <a:off x="4854532" y="2135142"/>
              <a:ext cx="0" cy="417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7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7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5" name="Freeform 1151"/>
            <p:cNvSpPr>
              <a:spLocks/>
            </p:cNvSpPr>
            <p:nvPr/>
          </p:nvSpPr>
          <p:spPr bwMode="auto">
            <a:xfrm>
              <a:off x="4857707" y="2579642"/>
              <a:ext cx="0" cy="98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871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87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4" name="Freeform 1150"/>
            <p:cNvSpPr>
              <a:spLocks/>
            </p:cNvSpPr>
            <p:nvPr/>
          </p:nvSpPr>
          <p:spPr bwMode="auto">
            <a:xfrm>
              <a:off x="4857707" y="2676479"/>
              <a:ext cx="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00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60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3" name="Freeform 1149"/>
            <p:cNvSpPr>
              <a:spLocks/>
            </p:cNvSpPr>
            <p:nvPr/>
          </p:nvSpPr>
          <p:spPr bwMode="auto">
            <a:xfrm>
              <a:off x="4857707" y="2679654"/>
              <a:ext cx="0" cy="98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87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8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2" name="Freeform 1148"/>
            <p:cNvSpPr>
              <a:spLocks/>
            </p:cNvSpPr>
            <p:nvPr/>
          </p:nvSpPr>
          <p:spPr bwMode="auto">
            <a:xfrm>
              <a:off x="4857707" y="2778079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667" y="1500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6667" y="150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1" name="Freeform 1147"/>
            <p:cNvSpPr>
              <a:spLocks/>
            </p:cNvSpPr>
            <p:nvPr/>
          </p:nvSpPr>
          <p:spPr bwMode="auto">
            <a:xfrm>
              <a:off x="4438607" y="2805067"/>
              <a:ext cx="488950" cy="0"/>
            </a:xfrm>
            <a:custGeom>
              <a:avLst/>
              <a:gdLst/>
              <a:ahLst/>
              <a:cxnLst>
                <a:cxn ang="0">
                  <a:pos x="19974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74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0" name="Freeform 1146"/>
            <p:cNvSpPr>
              <a:spLocks/>
            </p:cNvSpPr>
            <p:nvPr/>
          </p:nvSpPr>
          <p:spPr bwMode="auto">
            <a:xfrm>
              <a:off x="4457657" y="2805067"/>
              <a:ext cx="48895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74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7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9" name="Freeform 1145"/>
            <p:cNvSpPr>
              <a:spLocks/>
            </p:cNvSpPr>
            <p:nvPr/>
          </p:nvSpPr>
          <p:spPr bwMode="auto">
            <a:xfrm>
              <a:off x="4457657" y="2551067"/>
              <a:ext cx="488950" cy="0"/>
            </a:xfrm>
            <a:custGeom>
              <a:avLst/>
              <a:gdLst/>
              <a:ahLst/>
              <a:cxnLst>
                <a:cxn ang="0">
                  <a:pos x="19974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74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8" name="Freeform 1144"/>
            <p:cNvSpPr>
              <a:spLocks/>
            </p:cNvSpPr>
            <p:nvPr/>
          </p:nvSpPr>
          <p:spPr bwMode="auto">
            <a:xfrm>
              <a:off x="4438607" y="2551067"/>
              <a:ext cx="48895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74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7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7" name="Freeform 1143"/>
            <p:cNvSpPr>
              <a:spLocks/>
            </p:cNvSpPr>
            <p:nvPr/>
          </p:nvSpPr>
          <p:spPr bwMode="auto">
            <a:xfrm>
              <a:off x="4360820" y="4578304"/>
              <a:ext cx="20637" cy="4763"/>
            </a:xfrm>
            <a:custGeom>
              <a:avLst/>
              <a:gdLst/>
              <a:ahLst/>
              <a:cxnLst>
                <a:cxn ang="0">
                  <a:pos x="19394" y="17143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394" y="1714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6" name="Freeform 1142"/>
            <p:cNvSpPr>
              <a:spLocks/>
            </p:cNvSpPr>
            <p:nvPr/>
          </p:nvSpPr>
          <p:spPr bwMode="auto">
            <a:xfrm>
              <a:off x="4340182" y="4576717"/>
              <a:ext cx="22225" cy="1587"/>
            </a:xfrm>
            <a:custGeom>
              <a:avLst/>
              <a:gdLst/>
              <a:ahLst/>
              <a:cxnLst>
                <a:cxn ang="0">
                  <a:pos x="19412" y="13333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412" y="1333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5" name="Freeform 1141"/>
            <p:cNvSpPr>
              <a:spLocks/>
            </p:cNvSpPr>
            <p:nvPr/>
          </p:nvSpPr>
          <p:spPr bwMode="auto">
            <a:xfrm>
              <a:off x="4319545" y="4576717"/>
              <a:ext cx="22225" cy="1587"/>
            </a:xfrm>
            <a:custGeom>
              <a:avLst/>
              <a:gdLst/>
              <a:ahLst/>
              <a:cxnLst>
                <a:cxn ang="0">
                  <a:pos x="19412" y="0"/>
                </a:cxn>
                <a:cxn ang="0">
                  <a:pos x="0" y="13333"/>
                </a:cxn>
              </a:cxnLst>
              <a:rect l="0" t="0" r="r" b="b"/>
              <a:pathLst>
                <a:path w="20000" h="20000">
                  <a:moveTo>
                    <a:pt x="19412" y="0"/>
                  </a:moveTo>
                  <a:lnTo>
                    <a:pt x="0" y="1333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4" name="Freeform 1140"/>
            <p:cNvSpPr>
              <a:spLocks/>
            </p:cNvSpPr>
            <p:nvPr/>
          </p:nvSpPr>
          <p:spPr bwMode="auto">
            <a:xfrm>
              <a:off x="4298907" y="4578304"/>
              <a:ext cx="20638" cy="4763"/>
            </a:xfrm>
            <a:custGeom>
              <a:avLst/>
              <a:gdLst/>
              <a:ahLst/>
              <a:cxnLst>
                <a:cxn ang="0">
                  <a:pos x="19394" y="0"/>
                </a:cxn>
                <a:cxn ang="0">
                  <a:pos x="0" y="17143"/>
                </a:cxn>
              </a:cxnLst>
              <a:rect l="0" t="0" r="r" b="b"/>
              <a:pathLst>
                <a:path w="20000" h="20000">
                  <a:moveTo>
                    <a:pt x="19394" y="0"/>
                  </a:moveTo>
                  <a:lnTo>
                    <a:pt x="0" y="1714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3" name="Freeform 1139"/>
            <p:cNvSpPr>
              <a:spLocks/>
            </p:cNvSpPr>
            <p:nvPr/>
          </p:nvSpPr>
          <p:spPr bwMode="auto">
            <a:xfrm>
              <a:off x="4278270" y="4581479"/>
              <a:ext cx="20637" cy="6350"/>
            </a:xfrm>
            <a:custGeom>
              <a:avLst/>
              <a:gdLst/>
              <a:ahLst/>
              <a:cxnLst>
                <a:cxn ang="0">
                  <a:pos x="19394" y="0"/>
                </a:cxn>
                <a:cxn ang="0">
                  <a:pos x="0" y="18000"/>
                </a:cxn>
              </a:cxnLst>
              <a:rect l="0" t="0" r="r" b="b"/>
              <a:pathLst>
                <a:path w="20000" h="20000">
                  <a:moveTo>
                    <a:pt x="19394" y="0"/>
                  </a:moveTo>
                  <a:lnTo>
                    <a:pt x="0" y="180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2" name="Freeform 1138"/>
            <p:cNvSpPr>
              <a:spLocks/>
            </p:cNvSpPr>
            <p:nvPr/>
          </p:nvSpPr>
          <p:spPr bwMode="auto">
            <a:xfrm>
              <a:off x="4259220" y="4587829"/>
              <a:ext cx="20637" cy="7938"/>
            </a:xfrm>
            <a:custGeom>
              <a:avLst/>
              <a:gdLst/>
              <a:ahLst/>
              <a:cxnLst>
                <a:cxn ang="0">
                  <a:pos x="19375" y="0"/>
                </a:cxn>
                <a:cxn ang="0">
                  <a:pos x="0" y="18462"/>
                </a:cxn>
              </a:cxnLst>
              <a:rect l="0" t="0" r="r" b="b"/>
              <a:pathLst>
                <a:path w="20000" h="20000">
                  <a:moveTo>
                    <a:pt x="19375" y="0"/>
                  </a:moveTo>
                  <a:lnTo>
                    <a:pt x="0" y="1846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1" name="Freeform 1137"/>
            <p:cNvSpPr>
              <a:spLocks/>
            </p:cNvSpPr>
            <p:nvPr/>
          </p:nvSpPr>
          <p:spPr bwMode="auto">
            <a:xfrm>
              <a:off x="4240170" y="4594179"/>
              <a:ext cx="19050" cy="9525"/>
            </a:xfrm>
            <a:custGeom>
              <a:avLst/>
              <a:gdLst/>
              <a:ahLst/>
              <a:cxnLst>
                <a:cxn ang="0">
                  <a:pos x="19355" y="0"/>
                </a:cxn>
                <a:cxn ang="0">
                  <a:pos x="0" y="18750"/>
                </a:cxn>
              </a:cxnLst>
              <a:rect l="0" t="0" r="r" b="b"/>
              <a:pathLst>
                <a:path w="20000" h="20000">
                  <a:moveTo>
                    <a:pt x="19355" y="0"/>
                  </a:moveTo>
                  <a:lnTo>
                    <a:pt x="0" y="1875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0" name="Freeform 1136"/>
            <p:cNvSpPr>
              <a:spLocks/>
            </p:cNvSpPr>
            <p:nvPr/>
          </p:nvSpPr>
          <p:spPr bwMode="auto">
            <a:xfrm>
              <a:off x="4222707" y="4603704"/>
              <a:ext cx="17463" cy="12700"/>
            </a:xfrm>
            <a:custGeom>
              <a:avLst/>
              <a:gdLst/>
              <a:ahLst/>
              <a:cxnLst>
                <a:cxn ang="0">
                  <a:pos x="19286" y="0"/>
                </a:cxn>
                <a:cxn ang="0">
                  <a:pos x="0" y="19000"/>
                </a:cxn>
              </a:cxnLst>
              <a:rect l="0" t="0" r="r" b="b"/>
              <a:pathLst>
                <a:path w="20000" h="20000">
                  <a:moveTo>
                    <a:pt x="19286" y="0"/>
                  </a:moveTo>
                  <a:lnTo>
                    <a:pt x="0" y="190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9" name="Freeform 1135"/>
            <p:cNvSpPr>
              <a:spLocks/>
            </p:cNvSpPr>
            <p:nvPr/>
          </p:nvSpPr>
          <p:spPr bwMode="auto">
            <a:xfrm>
              <a:off x="4222707" y="4616404"/>
              <a:ext cx="0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1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1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8" name="Freeform 1134"/>
            <p:cNvSpPr>
              <a:spLocks/>
            </p:cNvSpPr>
            <p:nvPr/>
          </p:nvSpPr>
          <p:spPr bwMode="auto">
            <a:xfrm>
              <a:off x="4222707" y="4756104"/>
              <a:ext cx="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66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666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7" name="Freeform 1133"/>
            <p:cNvSpPr>
              <a:spLocks/>
            </p:cNvSpPr>
            <p:nvPr/>
          </p:nvSpPr>
          <p:spPr bwMode="auto">
            <a:xfrm>
              <a:off x="4222707" y="4759279"/>
              <a:ext cx="0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1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1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6" name="Freeform 1132"/>
            <p:cNvSpPr>
              <a:spLocks/>
            </p:cNvSpPr>
            <p:nvPr/>
          </p:nvSpPr>
          <p:spPr bwMode="auto">
            <a:xfrm>
              <a:off x="4222707" y="4900567"/>
              <a:ext cx="17463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86" y="1900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286" y="190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5" name="Freeform 1131"/>
            <p:cNvSpPr>
              <a:spLocks/>
            </p:cNvSpPr>
            <p:nvPr/>
          </p:nvSpPr>
          <p:spPr bwMode="auto">
            <a:xfrm>
              <a:off x="4240170" y="4911679"/>
              <a:ext cx="19050" cy="11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355" y="18824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355" y="1882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4" name="Freeform 1130"/>
            <p:cNvSpPr>
              <a:spLocks/>
            </p:cNvSpPr>
            <p:nvPr/>
          </p:nvSpPr>
          <p:spPr bwMode="auto">
            <a:xfrm>
              <a:off x="4259220" y="4922792"/>
              <a:ext cx="20637" cy="7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375" y="1846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375" y="1846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3" name="Freeform 1129"/>
            <p:cNvSpPr>
              <a:spLocks/>
            </p:cNvSpPr>
            <p:nvPr/>
          </p:nvSpPr>
          <p:spPr bwMode="auto">
            <a:xfrm>
              <a:off x="4278270" y="4930729"/>
              <a:ext cx="20637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394" y="1800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394" y="180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2" name="Freeform 1128"/>
            <p:cNvSpPr>
              <a:spLocks/>
            </p:cNvSpPr>
            <p:nvPr/>
          </p:nvSpPr>
          <p:spPr bwMode="auto">
            <a:xfrm>
              <a:off x="4298907" y="4935492"/>
              <a:ext cx="2063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394" y="1666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394" y="1666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1" name="Freeform 1127"/>
            <p:cNvSpPr>
              <a:spLocks/>
            </p:cNvSpPr>
            <p:nvPr/>
          </p:nvSpPr>
          <p:spPr bwMode="auto">
            <a:xfrm>
              <a:off x="4319545" y="4938667"/>
              <a:ext cx="22225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12" y="1333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412" y="1333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0" name="Freeform 1126"/>
            <p:cNvSpPr>
              <a:spLocks/>
            </p:cNvSpPr>
            <p:nvPr/>
          </p:nvSpPr>
          <p:spPr bwMode="auto">
            <a:xfrm>
              <a:off x="4340182" y="4938667"/>
              <a:ext cx="22225" cy="1587"/>
            </a:xfrm>
            <a:custGeom>
              <a:avLst/>
              <a:gdLst/>
              <a:ahLst/>
              <a:cxnLst>
                <a:cxn ang="0">
                  <a:pos x="0" y="13333"/>
                </a:cxn>
                <a:cxn ang="0">
                  <a:pos x="19412" y="0"/>
                </a:cxn>
              </a:cxnLst>
              <a:rect l="0" t="0" r="r" b="b"/>
              <a:pathLst>
                <a:path w="20000" h="20000">
                  <a:moveTo>
                    <a:pt x="0" y="13333"/>
                  </a:moveTo>
                  <a:lnTo>
                    <a:pt x="1941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9" name="Freeform 1125"/>
            <p:cNvSpPr>
              <a:spLocks/>
            </p:cNvSpPr>
            <p:nvPr/>
          </p:nvSpPr>
          <p:spPr bwMode="auto">
            <a:xfrm>
              <a:off x="4360820" y="4935492"/>
              <a:ext cx="20637" cy="3175"/>
            </a:xfrm>
            <a:custGeom>
              <a:avLst/>
              <a:gdLst/>
              <a:ahLst/>
              <a:cxnLst>
                <a:cxn ang="0">
                  <a:pos x="0" y="16667"/>
                </a:cxn>
                <a:cxn ang="0">
                  <a:pos x="19394" y="0"/>
                </a:cxn>
              </a:cxnLst>
              <a:rect l="0" t="0" r="r" b="b"/>
              <a:pathLst>
                <a:path w="20000" h="20000">
                  <a:moveTo>
                    <a:pt x="0" y="16667"/>
                  </a:moveTo>
                  <a:lnTo>
                    <a:pt x="1939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8" name="Freeform 1124"/>
            <p:cNvSpPr>
              <a:spLocks/>
            </p:cNvSpPr>
            <p:nvPr/>
          </p:nvSpPr>
          <p:spPr bwMode="auto">
            <a:xfrm>
              <a:off x="4381457" y="4930729"/>
              <a:ext cx="20638" cy="6350"/>
            </a:xfrm>
            <a:custGeom>
              <a:avLst/>
              <a:gdLst/>
              <a:ahLst/>
              <a:cxnLst>
                <a:cxn ang="0">
                  <a:pos x="0" y="18000"/>
                </a:cxn>
                <a:cxn ang="0">
                  <a:pos x="19394" y="0"/>
                </a:cxn>
              </a:cxnLst>
              <a:rect l="0" t="0" r="r" b="b"/>
              <a:pathLst>
                <a:path w="20000" h="20000">
                  <a:moveTo>
                    <a:pt x="0" y="18000"/>
                  </a:moveTo>
                  <a:lnTo>
                    <a:pt x="1939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7" name="Freeform 1123"/>
            <p:cNvSpPr>
              <a:spLocks/>
            </p:cNvSpPr>
            <p:nvPr/>
          </p:nvSpPr>
          <p:spPr bwMode="auto">
            <a:xfrm>
              <a:off x="4402095" y="4922792"/>
              <a:ext cx="20637" cy="7937"/>
            </a:xfrm>
            <a:custGeom>
              <a:avLst/>
              <a:gdLst/>
              <a:ahLst/>
              <a:cxnLst>
                <a:cxn ang="0">
                  <a:pos x="0" y="18462"/>
                </a:cxn>
                <a:cxn ang="0">
                  <a:pos x="19375" y="0"/>
                </a:cxn>
              </a:cxnLst>
              <a:rect l="0" t="0" r="r" b="b"/>
              <a:pathLst>
                <a:path w="20000" h="20000">
                  <a:moveTo>
                    <a:pt x="0" y="18462"/>
                  </a:moveTo>
                  <a:lnTo>
                    <a:pt x="1937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6" name="Freeform 1122"/>
            <p:cNvSpPr>
              <a:spLocks/>
            </p:cNvSpPr>
            <p:nvPr/>
          </p:nvSpPr>
          <p:spPr bwMode="auto">
            <a:xfrm>
              <a:off x="4421145" y="4911679"/>
              <a:ext cx="19050" cy="11113"/>
            </a:xfrm>
            <a:custGeom>
              <a:avLst/>
              <a:gdLst/>
              <a:ahLst/>
              <a:cxnLst>
                <a:cxn ang="0">
                  <a:pos x="0" y="18824"/>
                </a:cxn>
                <a:cxn ang="0">
                  <a:pos x="19333" y="0"/>
                </a:cxn>
              </a:cxnLst>
              <a:rect l="0" t="0" r="r" b="b"/>
              <a:pathLst>
                <a:path w="20000" h="20000">
                  <a:moveTo>
                    <a:pt x="0" y="18824"/>
                  </a:moveTo>
                  <a:lnTo>
                    <a:pt x="19333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5" name="Freeform 1121"/>
            <p:cNvSpPr>
              <a:spLocks/>
            </p:cNvSpPr>
            <p:nvPr/>
          </p:nvSpPr>
          <p:spPr bwMode="auto">
            <a:xfrm>
              <a:off x="4440195" y="4900567"/>
              <a:ext cx="19050" cy="12700"/>
            </a:xfrm>
            <a:custGeom>
              <a:avLst/>
              <a:gdLst/>
              <a:ahLst/>
              <a:cxnLst>
                <a:cxn ang="0">
                  <a:pos x="0" y="19000"/>
                </a:cxn>
                <a:cxn ang="0">
                  <a:pos x="19310" y="0"/>
                </a:cxn>
              </a:cxnLst>
              <a:rect l="0" t="0" r="r" b="b"/>
              <a:pathLst>
                <a:path w="20000" h="20000">
                  <a:moveTo>
                    <a:pt x="0" y="19000"/>
                  </a:moveTo>
                  <a:lnTo>
                    <a:pt x="1931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4" name="Freeform 1120"/>
            <p:cNvSpPr>
              <a:spLocks/>
            </p:cNvSpPr>
            <p:nvPr/>
          </p:nvSpPr>
          <p:spPr bwMode="auto">
            <a:xfrm>
              <a:off x="4457657" y="4759279"/>
              <a:ext cx="0" cy="141288"/>
            </a:xfrm>
            <a:custGeom>
              <a:avLst/>
              <a:gdLst/>
              <a:ahLst/>
              <a:cxnLst>
                <a:cxn ang="0">
                  <a:pos x="0" y="1991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91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3" name="Freeform 1119"/>
            <p:cNvSpPr>
              <a:spLocks/>
            </p:cNvSpPr>
            <p:nvPr/>
          </p:nvSpPr>
          <p:spPr bwMode="auto">
            <a:xfrm>
              <a:off x="4457657" y="4756104"/>
              <a:ext cx="0" cy="3175"/>
            </a:xfrm>
            <a:custGeom>
              <a:avLst/>
              <a:gdLst/>
              <a:ahLst/>
              <a:cxnLst>
                <a:cxn ang="0">
                  <a:pos x="0" y="16667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66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2" name="Freeform 1118"/>
            <p:cNvSpPr>
              <a:spLocks/>
            </p:cNvSpPr>
            <p:nvPr/>
          </p:nvSpPr>
          <p:spPr bwMode="auto">
            <a:xfrm>
              <a:off x="4457657" y="4616404"/>
              <a:ext cx="0" cy="141288"/>
            </a:xfrm>
            <a:custGeom>
              <a:avLst/>
              <a:gdLst/>
              <a:ahLst/>
              <a:cxnLst>
                <a:cxn ang="0">
                  <a:pos x="0" y="1991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91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1" name="Freeform 1117"/>
            <p:cNvSpPr>
              <a:spLocks/>
            </p:cNvSpPr>
            <p:nvPr/>
          </p:nvSpPr>
          <p:spPr bwMode="auto">
            <a:xfrm>
              <a:off x="4440195" y="4603704"/>
              <a:ext cx="19050" cy="12700"/>
            </a:xfrm>
            <a:custGeom>
              <a:avLst/>
              <a:gdLst/>
              <a:ahLst/>
              <a:cxnLst>
                <a:cxn ang="0">
                  <a:pos x="19310" y="1900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310" y="1900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0" name="Freeform 1116"/>
            <p:cNvSpPr>
              <a:spLocks/>
            </p:cNvSpPr>
            <p:nvPr/>
          </p:nvSpPr>
          <p:spPr bwMode="auto">
            <a:xfrm>
              <a:off x="4421145" y="4594179"/>
              <a:ext cx="19050" cy="9525"/>
            </a:xfrm>
            <a:custGeom>
              <a:avLst/>
              <a:gdLst/>
              <a:ahLst/>
              <a:cxnLst>
                <a:cxn ang="0">
                  <a:pos x="19333" y="1875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333" y="1875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9" name="Freeform 1115"/>
            <p:cNvSpPr>
              <a:spLocks/>
            </p:cNvSpPr>
            <p:nvPr/>
          </p:nvSpPr>
          <p:spPr bwMode="auto">
            <a:xfrm>
              <a:off x="4402095" y="4587829"/>
              <a:ext cx="20637" cy="7938"/>
            </a:xfrm>
            <a:custGeom>
              <a:avLst/>
              <a:gdLst/>
              <a:ahLst/>
              <a:cxnLst>
                <a:cxn ang="0">
                  <a:pos x="19375" y="18462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375" y="1846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8" name="Freeform 1114"/>
            <p:cNvSpPr>
              <a:spLocks/>
            </p:cNvSpPr>
            <p:nvPr/>
          </p:nvSpPr>
          <p:spPr bwMode="auto">
            <a:xfrm>
              <a:off x="4381457" y="4581479"/>
              <a:ext cx="20638" cy="6350"/>
            </a:xfrm>
            <a:custGeom>
              <a:avLst/>
              <a:gdLst/>
              <a:ahLst/>
              <a:cxnLst>
                <a:cxn ang="0">
                  <a:pos x="19394" y="1800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394" y="1800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7" name="Freeform 1113"/>
            <p:cNvSpPr>
              <a:spLocks/>
            </p:cNvSpPr>
            <p:nvPr/>
          </p:nvSpPr>
          <p:spPr bwMode="auto">
            <a:xfrm>
              <a:off x="4356057" y="4576717"/>
              <a:ext cx="700088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82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8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6" name="Freeform 1112"/>
            <p:cNvSpPr>
              <a:spLocks/>
            </p:cNvSpPr>
            <p:nvPr/>
          </p:nvSpPr>
          <p:spPr bwMode="auto">
            <a:xfrm>
              <a:off x="5024395" y="4576717"/>
              <a:ext cx="22225" cy="1587"/>
            </a:xfrm>
            <a:custGeom>
              <a:avLst/>
              <a:gdLst/>
              <a:ahLst/>
              <a:cxnLst>
                <a:cxn ang="0">
                  <a:pos x="19429" y="0"/>
                </a:cxn>
                <a:cxn ang="0">
                  <a:pos x="0" y="13333"/>
                </a:cxn>
              </a:cxnLst>
              <a:rect l="0" t="0" r="r" b="b"/>
              <a:pathLst>
                <a:path w="20000" h="20000">
                  <a:moveTo>
                    <a:pt x="19429" y="0"/>
                  </a:moveTo>
                  <a:lnTo>
                    <a:pt x="0" y="1333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5" name="Freeform 1111"/>
            <p:cNvSpPr>
              <a:spLocks/>
            </p:cNvSpPr>
            <p:nvPr/>
          </p:nvSpPr>
          <p:spPr bwMode="auto">
            <a:xfrm>
              <a:off x="5003757" y="4578304"/>
              <a:ext cx="20638" cy="4763"/>
            </a:xfrm>
            <a:custGeom>
              <a:avLst/>
              <a:gdLst/>
              <a:ahLst/>
              <a:cxnLst>
                <a:cxn ang="0">
                  <a:pos x="19394" y="0"/>
                </a:cxn>
                <a:cxn ang="0">
                  <a:pos x="0" y="17143"/>
                </a:cxn>
              </a:cxnLst>
              <a:rect l="0" t="0" r="r" b="b"/>
              <a:pathLst>
                <a:path w="20000" h="20000">
                  <a:moveTo>
                    <a:pt x="19394" y="0"/>
                  </a:moveTo>
                  <a:lnTo>
                    <a:pt x="0" y="1714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4" name="Freeform 1110"/>
            <p:cNvSpPr>
              <a:spLocks/>
            </p:cNvSpPr>
            <p:nvPr/>
          </p:nvSpPr>
          <p:spPr bwMode="auto">
            <a:xfrm>
              <a:off x="4983120" y="4581479"/>
              <a:ext cx="20637" cy="6350"/>
            </a:xfrm>
            <a:custGeom>
              <a:avLst/>
              <a:gdLst/>
              <a:ahLst/>
              <a:cxnLst>
                <a:cxn ang="0">
                  <a:pos x="19394" y="0"/>
                </a:cxn>
                <a:cxn ang="0">
                  <a:pos x="0" y="18000"/>
                </a:cxn>
              </a:cxnLst>
              <a:rect l="0" t="0" r="r" b="b"/>
              <a:pathLst>
                <a:path w="20000" h="20000">
                  <a:moveTo>
                    <a:pt x="19394" y="0"/>
                  </a:moveTo>
                  <a:lnTo>
                    <a:pt x="0" y="180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3" name="Freeform 1109"/>
            <p:cNvSpPr>
              <a:spLocks/>
            </p:cNvSpPr>
            <p:nvPr/>
          </p:nvSpPr>
          <p:spPr bwMode="auto">
            <a:xfrm>
              <a:off x="4964070" y="4587829"/>
              <a:ext cx="20637" cy="7938"/>
            </a:xfrm>
            <a:custGeom>
              <a:avLst/>
              <a:gdLst/>
              <a:ahLst/>
              <a:cxnLst>
                <a:cxn ang="0">
                  <a:pos x="19375" y="0"/>
                </a:cxn>
                <a:cxn ang="0">
                  <a:pos x="0" y="18462"/>
                </a:cxn>
              </a:cxnLst>
              <a:rect l="0" t="0" r="r" b="b"/>
              <a:pathLst>
                <a:path w="20000" h="20000">
                  <a:moveTo>
                    <a:pt x="19375" y="0"/>
                  </a:moveTo>
                  <a:lnTo>
                    <a:pt x="0" y="1846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2" name="Freeform 1108"/>
            <p:cNvSpPr>
              <a:spLocks/>
            </p:cNvSpPr>
            <p:nvPr/>
          </p:nvSpPr>
          <p:spPr bwMode="auto">
            <a:xfrm>
              <a:off x="4945020" y="4594179"/>
              <a:ext cx="19050" cy="9525"/>
            </a:xfrm>
            <a:custGeom>
              <a:avLst/>
              <a:gdLst/>
              <a:ahLst/>
              <a:cxnLst>
                <a:cxn ang="0">
                  <a:pos x="19333" y="0"/>
                </a:cxn>
                <a:cxn ang="0">
                  <a:pos x="0" y="18750"/>
                </a:cxn>
              </a:cxnLst>
              <a:rect l="0" t="0" r="r" b="b"/>
              <a:pathLst>
                <a:path w="20000" h="20000">
                  <a:moveTo>
                    <a:pt x="19333" y="0"/>
                  </a:moveTo>
                  <a:lnTo>
                    <a:pt x="0" y="1875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1" name="Freeform 1107"/>
            <p:cNvSpPr>
              <a:spLocks/>
            </p:cNvSpPr>
            <p:nvPr/>
          </p:nvSpPr>
          <p:spPr bwMode="auto">
            <a:xfrm>
              <a:off x="4927557" y="4603704"/>
              <a:ext cx="19050" cy="12700"/>
            </a:xfrm>
            <a:custGeom>
              <a:avLst/>
              <a:gdLst/>
              <a:ahLst/>
              <a:cxnLst>
                <a:cxn ang="0">
                  <a:pos x="19310" y="0"/>
                </a:cxn>
                <a:cxn ang="0">
                  <a:pos x="0" y="19000"/>
                </a:cxn>
              </a:cxnLst>
              <a:rect l="0" t="0" r="r" b="b"/>
              <a:pathLst>
                <a:path w="20000" h="20000">
                  <a:moveTo>
                    <a:pt x="19310" y="0"/>
                  </a:moveTo>
                  <a:lnTo>
                    <a:pt x="0" y="190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0" name="Freeform 1106"/>
            <p:cNvSpPr>
              <a:spLocks/>
            </p:cNvSpPr>
            <p:nvPr/>
          </p:nvSpPr>
          <p:spPr bwMode="auto">
            <a:xfrm>
              <a:off x="4927557" y="4616404"/>
              <a:ext cx="0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1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1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9" name="Freeform 1105"/>
            <p:cNvSpPr>
              <a:spLocks/>
            </p:cNvSpPr>
            <p:nvPr/>
          </p:nvSpPr>
          <p:spPr bwMode="auto">
            <a:xfrm>
              <a:off x="4927557" y="4756104"/>
              <a:ext cx="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66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666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8" name="Freeform 1104"/>
            <p:cNvSpPr>
              <a:spLocks/>
            </p:cNvSpPr>
            <p:nvPr/>
          </p:nvSpPr>
          <p:spPr bwMode="auto">
            <a:xfrm>
              <a:off x="4927557" y="4759279"/>
              <a:ext cx="0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1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1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7" name="Freeform 1103"/>
            <p:cNvSpPr>
              <a:spLocks/>
            </p:cNvSpPr>
            <p:nvPr/>
          </p:nvSpPr>
          <p:spPr bwMode="auto">
            <a:xfrm>
              <a:off x="4927557" y="4900567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310" y="1900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310" y="190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6" name="Freeform 1102"/>
            <p:cNvSpPr>
              <a:spLocks/>
            </p:cNvSpPr>
            <p:nvPr/>
          </p:nvSpPr>
          <p:spPr bwMode="auto">
            <a:xfrm>
              <a:off x="4945020" y="4911679"/>
              <a:ext cx="19050" cy="11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333" y="18824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333" y="1882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5" name="Freeform 1101"/>
            <p:cNvSpPr>
              <a:spLocks/>
            </p:cNvSpPr>
            <p:nvPr/>
          </p:nvSpPr>
          <p:spPr bwMode="auto">
            <a:xfrm>
              <a:off x="4964070" y="4922792"/>
              <a:ext cx="20637" cy="7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375" y="1846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375" y="1846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4" name="Freeform 1100"/>
            <p:cNvSpPr>
              <a:spLocks/>
            </p:cNvSpPr>
            <p:nvPr/>
          </p:nvSpPr>
          <p:spPr bwMode="auto">
            <a:xfrm>
              <a:off x="4983120" y="4930729"/>
              <a:ext cx="20637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394" y="1800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394" y="180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3" name="Freeform 1099"/>
            <p:cNvSpPr>
              <a:spLocks/>
            </p:cNvSpPr>
            <p:nvPr/>
          </p:nvSpPr>
          <p:spPr bwMode="auto">
            <a:xfrm>
              <a:off x="5003757" y="4935492"/>
              <a:ext cx="2063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394" y="1666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394" y="1666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2" name="Freeform 1098"/>
            <p:cNvSpPr>
              <a:spLocks/>
            </p:cNvSpPr>
            <p:nvPr/>
          </p:nvSpPr>
          <p:spPr bwMode="auto">
            <a:xfrm>
              <a:off x="5024395" y="4938667"/>
              <a:ext cx="22225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29" y="1333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429" y="1333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1" name="Freeform 1097"/>
            <p:cNvSpPr>
              <a:spLocks/>
            </p:cNvSpPr>
            <p:nvPr/>
          </p:nvSpPr>
          <p:spPr bwMode="auto">
            <a:xfrm>
              <a:off x="5045032" y="4938667"/>
              <a:ext cx="22225" cy="1587"/>
            </a:xfrm>
            <a:custGeom>
              <a:avLst/>
              <a:gdLst/>
              <a:ahLst/>
              <a:cxnLst>
                <a:cxn ang="0">
                  <a:pos x="0" y="13333"/>
                </a:cxn>
                <a:cxn ang="0">
                  <a:pos x="19412" y="0"/>
                </a:cxn>
              </a:cxnLst>
              <a:rect l="0" t="0" r="r" b="b"/>
              <a:pathLst>
                <a:path w="20000" h="20000">
                  <a:moveTo>
                    <a:pt x="0" y="13333"/>
                  </a:moveTo>
                  <a:lnTo>
                    <a:pt x="1941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0" name="Freeform 1096"/>
            <p:cNvSpPr>
              <a:spLocks/>
            </p:cNvSpPr>
            <p:nvPr/>
          </p:nvSpPr>
          <p:spPr bwMode="auto">
            <a:xfrm>
              <a:off x="5067257" y="4935492"/>
              <a:ext cx="20638" cy="3175"/>
            </a:xfrm>
            <a:custGeom>
              <a:avLst/>
              <a:gdLst/>
              <a:ahLst/>
              <a:cxnLst>
                <a:cxn ang="0">
                  <a:pos x="0" y="16667"/>
                </a:cxn>
                <a:cxn ang="0">
                  <a:pos x="19394" y="0"/>
                </a:cxn>
              </a:cxnLst>
              <a:rect l="0" t="0" r="r" b="b"/>
              <a:pathLst>
                <a:path w="20000" h="20000">
                  <a:moveTo>
                    <a:pt x="0" y="16667"/>
                  </a:moveTo>
                  <a:lnTo>
                    <a:pt x="1939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19" name="Freeform 1095"/>
            <p:cNvSpPr>
              <a:spLocks/>
            </p:cNvSpPr>
            <p:nvPr/>
          </p:nvSpPr>
          <p:spPr bwMode="auto">
            <a:xfrm>
              <a:off x="5086307" y="4930729"/>
              <a:ext cx="20638" cy="6350"/>
            </a:xfrm>
            <a:custGeom>
              <a:avLst/>
              <a:gdLst/>
              <a:ahLst/>
              <a:cxnLst>
                <a:cxn ang="0">
                  <a:pos x="0" y="18000"/>
                </a:cxn>
                <a:cxn ang="0">
                  <a:pos x="19394" y="0"/>
                </a:cxn>
              </a:cxnLst>
              <a:rect l="0" t="0" r="r" b="b"/>
              <a:pathLst>
                <a:path w="20000" h="20000">
                  <a:moveTo>
                    <a:pt x="0" y="18000"/>
                  </a:moveTo>
                  <a:lnTo>
                    <a:pt x="1939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18" name="Freeform 1094"/>
            <p:cNvSpPr>
              <a:spLocks/>
            </p:cNvSpPr>
            <p:nvPr/>
          </p:nvSpPr>
          <p:spPr bwMode="auto">
            <a:xfrm>
              <a:off x="5106945" y="4922792"/>
              <a:ext cx="20637" cy="7937"/>
            </a:xfrm>
            <a:custGeom>
              <a:avLst/>
              <a:gdLst/>
              <a:ahLst/>
              <a:cxnLst>
                <a:cxn ang="0">
                  <a:pos x="0" y="18462"/>
                </a:cxn>
                <a:cxn ang="0">
                  <a:pos x="19375" y="0"/>
                </a:cxn>
              </a:cxnLst>
              <a:rect l="0" t="0" r="r" b="b"/>
              <a:pathLst>
                <a:path w="20000" h="20000">
                  <a:moveTo>
                    <a:pt x="0" y="18462"/>
                  </a:moveTo>
                  <a:lnTo>
                    <a:pt x="1937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17" name="Freeform 1093"/>
            <p:cNvSpPr>
              <a:spLocks/>
            </p:cNvSpPr>
            <p:nvPr/>
          </p:nvSpPr>
          <p:spPr bwMode="auto">
            <a:xfrm>
              <a:off x="5127582" y="4911679"/>
              <a:ext cx="19050" cy="11113"/>
            </a:xfrm>
            <a:custGeom>
              <a:avLst/>
              <a:gdLst/>
              <a:ahLst/>
              <a:cxnLst>
                <a:cxn ang="0">
                  <a:pos x="0" y="18824"/>
                </a:cxn>
                <a:cxn ang="0">
                  <a:pos x="19333" y="0"/>
                </a:cxn>
              </a:cxnLst>
              <a:rect l="0" t="0" r="r" b="b"/>
              <a:pathLst>
                <a:path w="20000" h="20000">
                  <a:moveTo>
                    <a:pt x="0" y="18824"/>
                  </a:moveTo>
                  <a:lnTo>
                    <a:pt x="19333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16" name="Freeform 1092"/>
            <p:cNvSpPr>
              <a:spLocks/>
            </p:cNvSpPr>
            <p:nvPr/>
          </p:nvSpPr>
          <p:spPr bwMode="auto">
            <a:xfrm>
              <a:off x="5145045" y="4900567"/>
              <a:ext cx="17462" cy="12700"/>
            </a:xfrm>
            <a:custGeom>
              <a:avLst/>
              <a:gdLst/>
              <a:ahLst/>
              <a:cxnLst>
                <a:cxn ang="0">
                  <a:pos x="0" y="19000"/>
                </a:cxn>
                <a:cxn ang="0">
                  <a:pos x="19286" y="0"/>
                </a:cxn>
              </a:cxnLst>
              <a:rect l="0" t="0" r="r" b="b"/>
              <a:pathLst>
                <a:path w="20000" h="20000">
                  <a:moveTo>
                    <a:pt x="0" y="19000"/>
                  </a:moveTo>
                  <a:lnTo>
                    <a:pt x="1928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15" name="Freeform 1091"/>
            <p:cNvSpPr>
              <a:spLocks/>
            </p:cNvSpPr>
            <p:nvPr/>
          </p:nvSpPr>
          <p:spPr bwMode="auto">
            <a:xfrm>
              <a:off x="5162507" y="4759279"/>
              <a:ext cx="0" cy="141288"/>
            </a:xfrm>
            <a:custGeom>
              <a:avLst/>
              <a:gdLst/>
              <a:ahLst/>
              <a:cxnLst>
                <a:cxn ang="0">
                  <a:pos x="0" y="1991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91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14" name="Freeform 1090"/>
            <p:cNvSpPr>
              <a:spLocks/>
            </p:cNvSpPr>
            <p:nvPr/>
          </p:nvSpPr>
          <p:spPr bwMode="auto">
            <a:xfrm>
              <a:off x="5162507" y="4756104"/>
              <a:ext cx="0" cy="3175"/>
            </a:xfrm>
            <a:custGeom>
              <a:avLst/>
              <a:gdLst/>
              <a:ahLst/>
              <a:cxnLst>
                <a:cxn ang="0">
                  <a:pos x="0" y="16667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66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13" name="Freeform 1089"/>
            <p:cNvSpPr>
              <a:spLocks/>
            </p:cNvSpPr>
            <p:nvPr/>
          </p:nvSpPr>
          <p:spPr bwMode="auto">
            <a:xfrm>
              <a:off x="5162507" y="4616404"/>
              <a:ext cx="0" cy="141288"/>
            </a:xfrm>
            <a:custGeom>
              <a:avLst/>
              <a:gdLst/>
              <a:ahLst/>
              <a:cxnLst>
                <a:cxn ang="0">
                  <a:pos x="0" y="1991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91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12" name="Freeform 1088"/>
            <p:cNvSpPr>
              <a:spLocks/>
            </p:cNvSpPr>
            <p:nvPr/>
          </p:nvSpPr>
          <p:spPr bwMode="auto">
            <a:xfrm>
              <a:off x="5145045" y="4603704"/>
              <a:ext cx="17462" cy="12700"/>
            </a:xfrm>
            <a:custGeom>
              <a:avLst/>
              <a:gdLst/>
              <a:ahLst/>
              <a:cxnLst>
                <a:cxn ang="0">
                  <a:pos x="19286" y="1900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286" y="1900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11" name="Freeform 1087"/>
            <p:cNvSpPr>
              <a:spLocks/>
            </p:cNvSpPr>
            <p:nvPr/>
          </p:nvSpPr>
          <p:spPr bwMode="auto">
            <a:xfrm>
              <a:off x="5127582" y="4594179"/>
              <a:ext cx="19050" cy="9525"/>
            </a:xfrm>
            <a:custGeom>
              <a:avLst/>
              <a:gdLst/>
              <a:ahLst/>
              <a:cxnLst>
                <a:cxn ang="0">
                  <a:pos x="19333" y="1875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333" y="1875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10" name="Freeform 1086"/>
            <p:cNvSpPr>
              <a:spLocks/>
            </p:cNvSpPr>
            <p:nvPr/>
          </p:nvSpPr>
          <p:spPr bwMode="auto">
            <a:xfrm>
              <a:off x="5106945" y="4587829"/>
              <a:ext cx="20637" cy="7938"/>
            </a:xfrm>
            <a:custGeom>
              <a:avLst/>
              <a:gdLst/>
              <a:ahLst/>
              <a:cxnLst>
                <a:cxn ang="0">
                  <a:pos x="19375" y="18462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375" y="1846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09" name="Freeform 1085"/>
            <p:cNvSpPr>
              <a:spLocks/>
            </p:cNvSpPr>
            <p:nvPr/>
          </p:nvSpPr>
          <p:spPr bwMode="auto">
            <a:xfrm>
              <a:off x="5086307" y="4581479"/>
              <a:ext cx="20638" cy="6350"/>
            </a:xfrm>
            <a:custGeom>
              <a:avLst/>
              <a:gdLst/>
              <a:ahLst/>
              <a:cxnLst>
                <a:cxn ang="0">
                  <a:pos x="19394" y="1800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394" y="1800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08" name="Freeform 1084"/>
            <p:cNvSpPr>
              <a:spLocks/>
            </p:cNvSpPr>
            <p:nvPr/>
          </p:nvSpPr>
          <p:spPr bwMode="auto">
            <a:xfrm>
              <a:off x="5067257" y="4578304"/>
              <a:ext cx="20638" cy="4763"/>
            </a:xfrm>
            <a:custGeom>
              <a:avLst/>
              <a:gdLst/>
              <a:ahLst/>
              <a:cxnLst>
                <a:cxn ang="0">
                  <a:pos x="19394" y="17143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394" y="1714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07" name="Freeform 1083"/>
            <p:cNvSpPr>
              <a:spLocks/>
            </p:cNvSpPr>
            <p:nvPr/>
          </p:nvSpPr>
          <p:spPr bwMode="auto">
            <a:xfrm>
              <a:off x="5045032" y="4576717"/>
              <a:ext cx="22225" cy="1587"/>
            </a:xfrm>
            <a:custGeom>
              <a:avLst/>
              <a:gdLst/>
              <a:ahLst/>
              <a:cxnLst>
                <a:cxn ang="0">
                  <a:pos x="19412" y="13333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412" y="1333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06" name="Freeform 1082"/>
            <p:cNvSpPr>
              <a:spLocks/>
            </p:cNvSpPr>
            <p:nvPr/>
          </p:nvSpPr>
          <p:spPr bwMode="auto">
            <a:xfrm>
              <a:off x="4330657" y="4576717"/>
              <a:ext cx="698500" cy="0"/>
            </a:xfrm>
            <a:custGeom>
              <a:avLst/>
              <a:gdLst/>
              <a:ahLst/>
              <a:cxnLst>
                <a:cxn ang="0">
                  <a:pos x="19982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82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05" name="Freeform 1081"/>
            <p:cNvSpPr>
              <a:spLocks/>
            </p:cNvSpPr>
            <p:nvPr/>
          </p:nvSpPr>
          <p:spPr bwMode="auto">
            <a:xfrm>
              <a:off x="4457657" y="4603704"/>
              <a:ext cx="38100" cy="12700"/>
            </a:xfrm>
            <a:custGeom>
              <a:avLst/>
              <a:gdLst/>
              <a:ahLst/>
              <a:cxnLst>
                <a:cxn ang="0">
                  <a:pos x="0" y="19000"/>
                </a:cxn>
                <a:cxn ang="0">
                  <a:pos x="19672" y="0"/>
                </a:cxn>
              </a:cxnLst>
              <a:rect l="0" t="0" r="r" b="b"/>
              <a:pathLst>
                <a:path w="20000" h="20000">
                  <a:moveTo>
                    <a:pt x="0" y="19000"/>
                  </a:moveTo>
                  <a:lnTo>
                    <a:pt x="1967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04" name="Freeform 1080"/>
            <p:cNvSpPr>
              <a:spLocks/>
            </p:cNvSpPr>
            <p:nvPr/>
          </p:nvSpPr>
          <p:spPr bwMode="auto">
            <a:xfrm>
              <a:off x="4495757" y="4594179"/>
              <a:ext cx="39688" cy="9525"/>
            </a:xfrm>
            <a:custGeom>
              <a:avLst/>
              <a:gdLst/>
              <a:ahLst/>
              <a:cxnLst>
                <a:cxn ang="0">
                  <a:pos x="0" y="18750"/>
                </a:cxn>
                <a:cxn ang="0">
                  <a:pos x="19677" y="0"/>
                </a:cxn>
              </a:cxnLst>
              <a:rect l="0" t="0" r="r" b="b"/>
              <a:pathLst>
                <a:path w="20000" h="20000">
                  <a:moveTo>
                    <a:pt x="0" y="18750"/>
                  </a:moveTo>
                  <a:lnTo>
                    <a:pt x="1967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03" name="Freeform 1079"/>
            <p:cNvSpPr>
              <a:spLocks/>
            </p:cNvSpPr>
            <p:nvPr/>
          </p:nvSpPr>
          <p:spPr bwMode="auto">
            <a:xfrm>
              <a:off x="4533857" y="4587829"/>
              <a:ext cx="39688" cy="7938"/>
            </a:xfrm>
            <a:custGeom>
              <a:avLst/>
              <a:gdLst/>
              <a:ahLst/>
              <a:cxnLst>
                <a:cxn ang="0">
                  <a:pos x="0" y="18462"/>
                </a:cxn>
                <a:cxn ang="0">
                  <a:pos x="19683" y="0"/>
                </a:cxn>
              </a:cxnLst>
              <a:rect l="0" t="0" r="r" b="b"/>
              <a:pathLst>
                <a:path w="20000" h="20000">
                  <a:moveTo>
                    <a:pt x="0" y="18462"/>
                  </a:moveTo>
                  <a:lnTo>
                    <a:pt x="19683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02" name="Freeform 1078"/>
            <p:cNvSpPr>
              <a:spLocks/>
            </p:cNvSpPr>
            <p:nvPr/>
          </p:nvSpPr>
          <p:spPr bwMode="auto">
            <a:xfrm>
              <a:off x="4573545" y="4581479"/>
              <a:ext cx="39687" cy="6350"/>
            </a:xfrm>
            <a:custGeom>
              <a:avLst/>
              <a:gdLst/>
              <a:ahLst/>
              <a:cxnLst>
                <a:cxn ang="0">
                  <a:pos x="0" y="18000"/>
                </a:cxn>
                <a:cxn ang="0">
                  <a:pos x="19683" y="0"/>
                </a:cxn>
              </a:cxnLst>
              <a:rect l="0" t="0" r="r" b="b"/>
              <a:pathLst>
                <a:path w="20000" h="20000">
                  <a:moveTo>
                    <a:pt x="0" y="18000"/>
                  </a:moveTo>
                  <a:lnTo>
                    <a:pt x="19683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01" name="Freeform 1077"/>
            <p:cNvSpPr>
              <a:spLocks/>
            </p:cNvSpPr>
            <p:nvPr/>
          </p:nvSpPr>
          <p:spPr bwMode="auto">
            <a:xfrm>
              <a:off x="4613232" y="4578304"/>
              <a:ext cx="41275" cy="4763"/>
            </a:xfrm>
            <a:custGeom>
              <a:avLst/>
              <a:gdLst/>
              <a:ahLst/>
              <a:cxnLst>
                <a:cxn ang="0">
                  <a:pos x="0" y="17143"/>
                </a:cxn>
                <a:cxn ang="0">
                  <a:pos x="19688" y="0"/>
                </a:cxn>
              </a:cxnLst>
              <a:rect l="0" t="0" r="r" b="b"/>
              <a:pathLst>
                <a:path w="20000" h="20000">
                  <a:moveTo>
                    <a:pt x="0" y="17143"/>
                  </a:moveTo>
                  <a:lnTo>
                    <a:pt x="1968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00" name="Freeform 1076"/>
            <p:cNvSpPr>
              <a:spLocks/>
            </p:cNvSpPr>
            <p:nvPr/>
          </p:nvSpPr>
          <p:spPr bwMode="auto">
            <a:xfrm>
              <a:off x="4652920" y="4576717"/>
              <a:ext cx="39687" cy="1587"/>
            </a:xfrm>
            <a:custGeom>
              <a:avLst/>
              <a:gdLst/>
              <a:ahLst/>
              <a:cxnLst>
                <a:cxn ang="0">
                  <a:pos x="0" y="13333"/>
                </a:cxn>
                <a:cxn ang="0">
                  <a:pos x="19683" y="0"/>
                </a:cxn>
              </a:cxnLst>
              <a:rect l="0" t="0" r="r" b="b"/>
              <a:pathLst>
                <a:path w="20000" h="20000">
                  <a:moveTo>
                    <a:pt x="0" y="13333"/>
                  </a:moveTo>
                  <a:lnTo>
                    <a:pt x="19683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99" name="Freeform 1075"/>
            <p:cNvSpPr>
              <a:spLocks/>
            </p:cNvSpPr>
            <p:nvPr/>
          </p:nvSpPr>
          <p:spPr bwMode="auto">
            <a:xfrm>
              <a:off x="4692607" y="4576717"/>
              <a:ext cx="41275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688" y="1333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688" y="1333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98" name="Freeform 1074"/>
            <p:cNvSpPr>
              <a:spLocks/>
            </p:cNvSpPr>
            <p:nvPr/>
          </p:nvSpPr>
          <p:spPr bwMode="auto">
            <a:xfrm>
              <a:off x="4732295" y="4578304"/>
              <a:ext cx="41275" cy="4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688" y="1714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688" y="1714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97" name="Freeform 1073"/>
            <p:cNvSpPr>
              <a:spLocks/>
            </p:cNvSpPr>
            <p:nvPr/>
          </p:nvSpPr>
          <p:spPr bwMode="auto">
            <a:xfrm>
              <a:off x="4771982" y="4581479"/>
              <a:ext cx="412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688" y="1800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688" y="180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96" name="Freeform 1072"/>
            <p:cNvSpPr>
              <a:spLocks/>
            </p:cNvSpPr>
            <p:nvPr/>
          </p:nvSpPr>
          <p:spPr bwMode="auto">
            <a:xfrm>
              <a:off x="4813257" y="4587829"/>
              <a:ext cx="39688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677" y="1846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677" y="1846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95" name="Freeform 1071"/>
            <p:cNvSpPr>
              <a:spLocks/>
            </p:cNvSpPr>
            <p:nvPr/>
          </p:nvSpPr>
          <p:spPr bwMode="auto">
            <a:xfrm>
              <a:off x="4851357" y="4594179"/>
              <a:ext cx="39688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677" y="1875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677" y="1875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94" name="Freeform 1070"/>
            <p:cNvSpPr>
              <a:spLocks/>
            </p:cNvSpPr>
            <p:nvPr/>
          </p:nvSpPr>
          <p:spPr bwMode="auto">
            <a:xfrm>
              <a:off x="4889457" y="4603704"/>
              <a:ext cx="3810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667" y="1900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667" y="190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93" name="Freeform 1069"/>
            <p:cNvSpPr>
              <a:spLocks/>
            </p:cNvSpPr>
            <p:nvPr/>
          </p:nvSpPr>
          <p:spPr bwMode="auto">
            <a:xfrm>
              <a:off x="4356057" y="4940254"/>
              <a:ext cx="700088" cy="0"/>
            </a:xfrm>
            <a:custGeom>
              <a:avLst/>
              <a:gdLst/>
              <a:ahLst/>
              <a:cxnLst>
                <a:cxn ang="0">
                  <a:pos x="19982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82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92" name="Freeform 1068"/>
            <p:cNvSpPr>
              <a:spLocks/>
            </p:cNvSpPr>
            <p:nvPr/>
          </p:nvSpPr>
          <p:spPr bwMode="auto">
            <a:xfrm>
              <a:off x="4330657" y="4940254"/>
              <a:ext cx="69850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82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8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91" name="Freeform 1067"/>
            <p:cNvSpPr>
              <a:spLocks/>
            </p:cNvSpPr>
            <p:nvPr/>
          </p:nvSpPr>
          <p:spPr bwMode="auto">
            <a:xfrm>
              <a:off x="4924382" y="4940254"/>
              <a:ext cx="0" cy="188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3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3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90" name="Freeform 1066"/>
            <p:cNvSpPr>
              <a:spLocks/>
            </p:cNvSpPr>
            <p:nvPr/>
          </p:nvSpPr>
          <p:spPr bwMode="auto">
            <a:xfrm>
              <a:off x="4889457" y="4900567"/>
              <a:ext cx="38100" cy="12700"/>
            </a:xfrm>
            <a:custGeom>
              <a:avLst/>
              <a:gdLst/>
              <a:ahLst/>
              <a:cxnLst>
                <a:cxn ang="0">
                  <a:pos x="19667" y="0"/>
                </a:cxn>
                <a:cxn ang="0">
                  <a:pos x="0" y="19000"/>
                </a:cxn>
              </a:cxnLst>
              <a:rect l="0" t="0" r="r" b="b"/>
              <a:pathLst>
                <a:path w="20000" h="20000">
                  <a:moveTo>
                    <a:pt x="19667" y="0"/>
                  </a:moveTo>
                  <a:lnTo>
                    <a:pt x="0" y="190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89" name="Freeform 1065"/>
            <p:cNvSpPr>
              <a:spLocks/>
            </p:cNvSpPr>
            <p:nvPr/>
          </p:nvSpPr>
          <p:spPr bwMode="auto">
            <a:xfrm>
              <a:off x="4851357" y="4911679"/>
              <a:ext cx="39688" cy="11113"/>
            </a:xfrm>
            <a:custGeom>
              <a:avLst/>
              <a:gdLst/>
              <a:ahLst/>
              <a:cxnLst>
                <a:cxn ang="0">
                  <a:pos x="19677" y="0"/>
                </a:cxn>
                <a:cxn ang="0">
                  <a:pos x="0" y="18824"/>
                </a:cxn>
              </a:cxnLst>
              <a:rect l="0" t="0" r="r" b="b"/>
              <a:pathLst>
                <a:path w="20000" h="20000">
                  <a:moveTo>
                    <a:pt x="19677" y="0"/>
                  </a:moveTo>
                  <a:lnTo>
                    <a:pt x="0" y="1882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88" name="Freeform 1064"/>
            <p:cNvSpPr>
              <a:spLocks/>
            </p:cNvSpPr>
            <p:nvPr/>
          </p:nvSpPr>
          <p:spPr bwMode="auto">
            <a:xfrm>
              <a:off x="4813257" y="4922792"/>
              <a:ext cx="39688" cy="7937"/>
            </a:xfrm>
            <a:custGeom>
              <a:avLst/>
              <a:gdLst/>
              <a:ahLst/>
              <a:cxnLst>
                <a:cxn ang="0">
                  <a:pos x="19677" y="0"/>
                </a:cxn>
                <a:cxn ang="0">
                  <a:pos x="0" y="18462"/>
                </a:cxn>
              </a:cxnLst>
              <a:rect l="0" t="0" r="r" b="b"/>
              <a:pathLst>
                <a:path w="20000" h="20000">
                  <a:moveTo>
                    <a:pt x="19677" y="0"/>
                  </a:moveTo>
                  <a:lnTo>
                    <a:pt x="0" y="1846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87" name="Freeform 1063"/>
            <p:cNvSpPr>
              <a:spLocks/>
            </p:cNvSpPr>
            <p:nvPr/>
          </p:nvSpPr>
          <p:spPr bwMode="auto">
            <a:xfrm>
              <a:off x="4771982" y="4930729"/>
              <a:ext cx="41275" cy="6350"/>
            </a:xfrm>
            <a:custGeom>
              <a:avLst/>
              <a:gdLst/>
              <a:ahLst/>
              <a:cxnLst>
                <a:cxn ang="0">
                  <a:pos x="19688" y="0"/>
                </a:cxn>
                <a:cxn ang="0">
                  <a:pos x="0" y="18000"/>
                </a:cxn>
              </a:cxnLst>
              <a:rect l="0" t="0" r="r" b="b"/>
              <a:pathLst>
                <a:path w="20000" h="20000">
                  <a:moveTo>
                    <a:pt x="19688" y="0"/>
                  </a:moveTo>
                  <a:lnTo>
                    <a:pt x="0" y="180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86" name="Freeform 1062"/>
            <p:cNvSpPr>
              <a:spLocks/>
            </p:cNvSpPr>
            <p:nvPr/>
          </p:nvSpPr>
          <p:spPr bwMode="auto">
            <a:xfrm>
              <a:off x="4732295" y="4935492"/>
              <a:ext cx="41275" cy="3175"/>
            </a:xfrm>
            <a:custGeom>
              <a:avLst/>
              <a:gdLst/>
              <a:ahLst/>
              <a:cxnLst>
                <a:cxn ang="0">
                  <a:pos x="19688" y="0"/>
                </a:cxn>
                <a:cxn ang="0">
                  <a:pos x="0" y="16667"/>
                </a:cxn>
              </a:cxnLst>
              <a:rect l="0" t="0" r="r" b="b"/>
              <a:pathLst>
                <a:path w="20000" h="20000">
                  <a:moveTo>
                    <a:pt x="19688" y="0"/>
                  </a:moveTo>
                  <a:lnTo>
                    <a:pt x="0" y="1666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85" name="Freeform 1061"/>
            <p:cNvSpPr>
              <a:spLocks/>
            </p:cNvSpPr>
            <p:nvPr/>
          </p:nvSpPr>
          <p:spPr bwMode="auto">
            <a:xfrm>
              <a:off x="4692607" y="4938667"/>
              <a:ext cx="41275" cy="1587"/>
            </a:xfrm>
            <a:custGeom>
              <a:avLst/>
              <a:gdLst/>
              <a:ahLst/>
              <a:cxnLst>
                <a:cxn ang="0">
                  <a:pos x="19688" y="0"/>
                </a:cxn>
                <a:cxn ang="0">
                  <a:pos x="0" y="10000"/>
                </a:cxn>
              </a:cxnLst>
              <a:rect l="0" t="0" r="r" b="b"/>
              <a:pathLst>
                <a:path w="20000" h="20000">
                  <a:moveTo>
                    <a:pt x="19688" y="0"/>
                  </a:moveTo>
                  <a:lnTo>
                    <a:pt x="0" y="100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84" name="Freeform 1060"/>
            <p:cNvSpPr>
              <a:spLocks/>
            </p:cNvSpPr>
            <p:nvPr/>
          </p:nvSpPr>
          <p:spPr bwMode="auto">
            <a:xfrm>
              <a:off x="4652920" y="4938667"/>
              <a:ext cx="39687" cy="1587"/>
            </a:xfrm>
            <a:custGeom>
              <a:avLst/>
              <a:gdLst/>
              <a:ahLst/>
              <a:cxnLst>
                <a:cxn ang="0">
                  <a:pos x="19683" y="1000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683" y="1000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83" name="Freeform 1059"/>
            <p:cNvSpPr>
              <a:spLocks/>
            </p:cNvSpPr>
            <p:nvPr/>
          </p:nvSpPr>
          <p:spPr bwMode="auto">
            <a:xfrm>
              <a:off x="4613232" y="4935492"/>
              <a:ext cx="41275" cy="3175"/>
            </a:xfrm>
            <a:custGeom>
              <a:avLst/>
              <a:gdLst/>
              <a:ahLst/>
              <a:cxnLst>
                <a:cxn ang="0">
                  <a:pos x="19688" y="16667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688" y="166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82" name="Freeform 1058"/>
            <p:cNvSpPr>
              <a:spLocks/>
            </p:cNvSpPr>
            <p:nvPr/>
          </p:nvSpPr>
          <p:spPr bwMode="auto">
            <a:xfrm>
              <a:off x="4573545" y="4930729"/>
              <a:ext cx="39687" cy="6350"/>
            </a:xfrm>
            <a:custGeom>
              <a:avLst/>
              <a:gdLst/>
              <a:ahLst/>
              <a:cxnLst>
                <a:cxn ang="0">
                  <a:pos x="19683" y="1800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683" y="1800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81" name="Freeform 1057"/>
            <p:cNvSpPr>
              <a:spLocks/>
            </p:cNvSpPr>
            <p:nvPr/>
          </p:nvSpPr>
          <p:spPr bwMode="auto">
            <a:xfrm>
              <a:off x="4533857" y="4922792"/>
              <a:ext cx="39688" cy="7937"/>
            </a:xfrm>
            <a:custGeom>
              <a:avLst/>
              <a:gdLst/>
              <a:ahLst/>
              <a:cxnLst>
                <a:cxn ang="0">
                  <a:pos x="19683" y="18462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683" y="1846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80" name="Freeform 1056"/>
            <p:cNvSpPr>
              <a:spLocks/>
            </p:cNvSpPr>
            <p:nvPr/>
          </p:nvSpPr>
          <p:spPr bwMode="auto">
            <a:xfrm>
              <a:off x="4495757" y="4911679"/>
              <a:ext cx="39688" cy="11113"/>
            </a:xfrm>
            <a:custGeom>
              <a:avLst/>
              <a:gdLst/>
              <a:ahLst/>
              <a:cxnLst>
                <a:cxn ang="0">
                  <a:pos x="19677" y="18824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677" y="1882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79" name="Freeform 1055"/>
            <p:cNvSpPr>
              <a:spLocks/>
            </p:cNvSpPr>
            <p:nvPr/>
          </p:nvSpPr>
          <p:spPr bwMode="auto">
            <a:xfrm>
              <a:off x="4457657" y="4900567"/>
              <a:ext cx="38100" cy="12700"/>
            </a:xfrm>
            <a:custGeom>
              <a:avLst/>
              <a:gdLst/>
              <a:ahLst/>
              <a:cxnLst>
                <a:cxn ang="0">
                  <a:pos x="19672" y="1900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672" y="1900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78" name="Freeform 1054"/>
            <p:cNvSpPr>
              <a:spLocks/>
            </p:cNvSpPr>
            <p:nvPr/>
          </p:nvSpPr>
          <p:spPr bwMode="auto">
            <a:xfrm>
              <a:off x="4460832" y="4940254"/>
              <a:ext cx="0" cy="188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3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3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77" name="Freeform 1053"/>
            <p:cNvSpPr>
              <a:spLocks/>
            </p:cNvSpPr>
            <p:nvPr/>
          </p:nvSpPr>
          <p:spPr bwMode="auto">
            <a:xfrm>
              <a:off x="4346532" y="3252742"/>
              <a:ext cx="7938" cy="7937"/>
            </a:xfrm>
            <a:custGeom>
              <a:avLst/>
              <a:gdLst/>
              <a:ahLst/>
              <a:cxnLst>
                <a:cxn ang="0">
                  <a:pos x="0" y="18462"/>
                </a:cxn>
                <a:cxn ang="0">
                  <a:pos x="18333" y="0"/>
                </a:cxn>
              </a:cxnLst>
              <a:rect l="0" t="0" r="r" b="b"/>
              <a:pathLst>
                <a:path w="20000" h="20000">
                  <a:moveTo>
                    <a:pt x="0" y="18462"/>
                  </a:moveTo>
                  <a:lnTo>
                    <a:pt x="18333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76" name="Freeform 1052"/>
            <p:cNvSpPr>
              <a:spLocks/>
            </p:cNvSpPr>
            <p:nvPr/>
          </p:nvSpPr>
          <p:spPr bwMode="auto">
            <a:xfrm>
              <a:off x="4362407" y="3220992"/>
              <a:ext cx="22225" cy="22225"/>
            </a:xfrm>
            <a:custGeom>
              <a:avLst/>
              <a:gdLst/>
              <a:ahLst/>
              <a:cxnLst>
                <a:cxn ang="0">
                  <a:pos x="0" y="19412"/>
                </a:cxn>
                <a:cxn ang="0">
                  <a:pos x="19412" y="0"/>
                </a:cxn>
              </a:cxnLst>
              <a:rect l="0" t="0" r="r" b="b"/>
              <a:pathLst>
                <a:path w="20000" h="20000">
                  <a:moveTo>
                    <a:pt x="0" y="19412"/>
                  </a:moveTo>
                  <a:lnTo>
                    <a:pt x="1941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75" name="Freeform 1051"/>
            <p:cNvSpPr>
              <a:spLocks/>
            </p:cNvSpPr>
            <p:nvPr/>
          </p:nvSpPr>
          <p:spPr bwMode="auto">
            <a:xfrm>
              <a:off x="4394157" y="3189242"/>
              <a:ext cx="20638" cy="22225"/>
            </a:xfrm>
            <a:custGeom>
              <a:avLst/>
              <a:gdLst/>
              <a:ahLst/>
              <a:cxnLst>
                <a:cxn ang="0">
                  <a:pos x="0" y="19412"/>
                </a:cxn>
                <a:cxn ang="0">
                  <a:pos x="19394" y="0"/>
                </a:cxn>
              </a:cxnLst>
              <a:rect l="0" t="0" r="r" b="b"/>
              <a:pathLst>
                <a:path w="20000" h="20000">
                  <a:moveTo>
                    <a:pt x="0" y="19412"/>
                  </a:moveTo>
                  <a:lnTo>
                    <a:pt x="1939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74" name="Freeform 1050"/>
            <p:cNvSpPr>
              <a:spLocks/>
            </p:cNvSpPr>
            <p:nvPr/>
          </p:nvSpPr>
          <p:spPr bwMode="auto">
            <a:xfrm>
              <a:off x="4424320" y="3163842"/>
              <a:ext cx="14287" cy="14287"/>
            </a:xfrm>
            <a:custGeom>
              <a:avLst/>
              <a:gdLst/>
              <a:ahLst/>
              <a:cxnLst>
                <a:cxn ang="0">
                  <a:pos x="0" y="19130"/>
                </a:cxn>
                <a:cxn ang="0">
                  <a:pos x="19130" y="0"/>
                </a:cxn>
              </a:cxnLst>
              <a:rect l="0" t="0" r="r" b="b"/>
              <a:pathLst>
                <a:path w="20000" h="20000">
                  <a:moveTo>
                    <a:pt x="0" y="19130"/>
                  </a:moveTo>
                  <a:lnTo>
                    <a:pt x="1913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73" name="Freeform 1049"/>
            <p:cNvSpPr>
              <a:spLocks/>
            </p:cNvSpPr>
            <p:nvPr/>
          </p:nvSpPr>
          <p:spPr bwMode="auto">
            <a:xfrm>
              <a:off x="4346532" y="3120979"/>
              <a:ext cx="93663" cy="96838"/>
            </a:xfrm>
            <a:custGeom>
              <a:avLst/>
              <a:gdLst/>
              <a:ahLst/>
              <a:cxnLst>
                <a:cxn ang="0">
                  <a:pos x="19864" y="0"/>
                </a:cxn>
                <a:cxn ang="0">
                  <a:pos x="0" y="19868"/>
                </a:cxn>
              </a:cxnLst>
              <a:rect l="0" t="0" r="r" b="b"/>
              <a:pathLst>
                <a:path w="20000" h="20000">
                  <a:moveTo>
                    <a:pt x="19864" y="0"/>
                  </a:moveTo>
                  <a:lnTo>
                    <a:pt x="0" y="1986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72" name="Freeform 1048"/>
            <p:cNvSpPr>
              <a:spLocks/>
            </p:cNvSpPr>
            <p:nvPr/>
          </p:nvSpPr>
          <p:spPr bwMode="auto">
            <a:xfrm>
              <a:off x="4352882" y="3146379"/>
              <a:ext cx="20638" cy="20638"/>
            </a:xfrm>
            <a:custGeom>
              <a:avLst/>
              <a:gdLst/>
              <a:ahLst/>
              <a:cxnLst>
                <a:cxn ang="0">
                  <a:pos x="0" y="19394"/>
                </a:cxn>
                <a:cxn ang="0">
                  <a:pos x="19394" y="0"/>
                </a:cxn>
              </a:cxnLst>
              <a:rect l="0" t="0" r="r" b="b"/>
              <a:pathLst>
                <a:path w="20000" h="20000">
                  <a:moveTo>
                    <a:pt x="0" y="19394"/>
                  </a:moveTo>
                  <a:lnTo>
                    <a:pt x="1939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71" name="Freeform 1047"/>
            <p:cNvSpPr>
              <a:spLocks/>
            </p:cNvSpPr>
            <p:nvPr/>
          </p:nvSpPr>
          <p:spPr bwMode="auto">
            <a:xfrm>
              <a:off x="4384632" y="3114629"/>
              <a:ext cx="20638" cy="22225"/>
            </a:xfrm>
            <a:custGeom>
              <a:avLst/>
              <a:gdLst/>
              <a:ahLst/>
              <a:cxnLst>
                <a:cxn ang="0">
                  <a:pos x="0" y="19429"/>
                </a:cxn>
                <a:cxn ang="0">
                  <a:pos x="19394" y="0"/>
                </a:cxn>
              </a:cxnLst>
              <a:rect l="0" t="0" r="r" b="b"/>
              <a:pathLst>
                <a:path w="20000" h="20000">
                  <a:moveTo>
                    <a:pt x="0" y="19429"/>
                  </a:moveTo>
                  <a:lnTo>
                    <a:pt x="1939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70" name="Freeform 1046"/>
            <p:cNvSpPr>
              <a:spLocks/>
            </p:cNvSpPr>
            <p:nvPr/>
          </p:nvSpPr>
          <p:spPr bwMode="auto">
            <a:xfrm>
              <a:off x="4414795" y="3082879"/>
              <a:ext cx="20637" cy="22225"/>
            </a:xfrm>
            <a:custGeom>
              <a:avLst/>
              <a:gdLst/>
              <a:ahLst/>
              <a:cxnLst>
                <a:cxn ang="0">
                  <a:pos x="0" y="19429"/>
                </a:cxn>
                <a:cxn ang="0">
                  <a:pos x="19394" y="0"/>
                </a:cxn>
              </a:cxnLst>
              <a:rect l="0" t="0" r="r" b="b"/>
              <a:pathLst>
                <a:path w="20000" h="20000">
                  <a:moveTo>
                    <a:pt x="0" y="19429"/>
                  </a:moveTo>
                  <a:lnTo>
                    <a:pt x="1939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69" name="Freeform 1045"/>
            <p:cNvSpPr>
              <a:spLocks/>
            </p:cNvSpPr>
            <p:nvPr/>
          </p:nvSpPr>
          <p:spPr bwMode="auto">
            <a:xfrm>
              <a:off x="4346532" y="3036842"/>
              <a:ext cx="93663" cy="96837"/>
            </a:xfrm>
            <a:custGeom>
              <a:avLst/>
              <a:gdLst/>
              <a:ahLst/>
              <a:cxnLst>
                <a:cxn ang="0">
                  <a:pos x="19864" y="0"/>
                </a:cxn>
                <a:cxn ang="0">
                  <a:pos x="0" y="19868"/>
                </a:cxn>
              </a:cxnLst>
              <a:rect l="0" t="0" r="r" b="b"/>
              <a:pathLst>
                <a:path w="20000" h="20000">
                  <a:moveTo>
                    <a:pt x="19864" y="0"/>
                  </a:moveTo>
                  <a:lnTo>
                    <a:pt x="0" y="1986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68" name="Freeform 1044"/>
            <p:cNvSpPr>
              <a:spLocks/>
            </p:cNvSpPr>
            <p:nvPr/>
          </p:nvSpPr>
          <p:spPr bwMode="auto">
            <a:xfrm>
              <a:off x="4346532" y="3073354"/>
              <a:ext cx="17463" cy="19050"/>
            </a:xfrm>
            <a:custGeom>
              <a:avLst/>
              <a:gdLst/>
              <a:ahLst/>
              <a:cxnLst>
                <a:cxn ang="0">
                  <a:pos x="0" y="19310"/>
                </a:cxn>
                <a:cxn ang="0">
                  <a:pos x="19286" y="0"/>
                </a:cxn>
              </a:cxnLst>
              <a:rect l="0" t="0" r="r" b="b"/>
              <a:pathLst>
                <a:path w="20000" h="20000">
                  <a:moveTo>
                    <a:pt x="0" y="19310"/>
                  </a:moveTo>
                  <a:lnTo>
                    <a:pt x="1928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67" name="Freeform 1043"/>
            <p:cNvSpPr>
              <a:spLocks/>
            </p:cNvSpPr>
            <p:nvPr/>
          </p:nvSpPr>
          <p:spPr bwMode="auto">
            <a:xfrm>
              <a:off x="4373520" y="3040017"/>
              <a:ext cx="22225" cy="22225"/>
            </a:xfrm>
            <a:custGeom>
              <a:avLst/>
              <a:gdLst/>
              <a:ahLst/>
              <a:cxnLst>
                <a:cxn ang="0">
                  <a:pos x="0" y="19429"/>
                </a:cxn>
                <a:cxn ang="0">
                  <a:pos x="19412" y="0"/>
                </a:cxn>
              </a:cxnLst>
              <a:rect l="0" t="0" r="r" b="b"/>
              <a:pathLst>
                <a:path w="20000" h="20000">
                  <a:moveTo>
                    <a:pt x="0" y="19429"/>
                  </a:moveTo>
                  <a:lnTo>
                    <a:pt x="1941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66" name="Freeform 1042"/>
            <p:cNvSpPr>
              <a:spLocks/>
            </p:cNvSpPr>
            <p:nvPr/>
          </p:nvSpPr>
          <p:spPr bwMode="auto">
            <a:xfrm>
              <a:off x="4403682" y="3009854"/>
              <a:ext cx="20638" cy="22225"/>
            </a:xfrm>
            <a:custGeom>
              <a:avLst/>
              <a:gdLst/>
              <a:ahLst/>
              <a:cxnLst>
                <a:cxn ang="0">
                  <a:pos x="0" y="19412"/>
                </a:cxn>
                <a:cxn ang="0">
                  <a:pos x="19394" y="0"/>
                </a:cxn>
              </a:cxnLst>
              <a:rect l="0" t="0" r="r" b="b"/>
              <a:pathLst>
                <a:path w="20000" h="20000">
                  <a:moveTo>
                    <a:pt x="0" y="19412"/>
                  </a:moveTo>
                  <a:lnTo>
                    <a:pt x="1939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65" name="Freeform 1041"/>
            <p:cNvSpPr>
              <a:spLocks/>
            </p:cNvSpPr>
            <p:nvPr/>
          </p:nvSpPr>
          <p:spPr bwMode="auto">
            <a:xfrm>
              <a:off x="4435432" y="2978104"/>
              <a:ext cx="20638" cy="22225"/>
            </a:xfrm>
            <a:custGeom>
              <a:avLst/>
              <a:gdLst/>
              <a:ahLst/>
              <a:cxnLst>
                <a:cxn ang="0">
                  <a:pos x="0" y="19412"/>
                </a:cxn>
                <a:cxn ang="0">
                  <a:pos x="19394" y="0"/>
                </a:cxn>
              </a:cxnLst>
              <a:rect l="0" t="0" r="r" b="b"/>
              <a:pathLst>
                <a:path w="20000" h="20000">
                  <a:moveTo>
                    <a:pt x="0" y="19412"/>
                  </a:moveTo>
                  <a:lnTo>
                    <a:pt x="1939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64" name="Freeform 1040"/>
            <p:cNvSpPr>
              <a:spLocks/>
            </p:cNvSpPr>
            <p:nvPr/>
          </p:nvSpPr>
          <p:spPr bwMode="auto">
            <a:xfrm>
              <a:off x="4460832" y="2936829"/>
              <a:ext cx="0" cy="12700"/>
            </a:xfrm>
            <a:custGeom>
              <a:avLst/>
              <a:gdLst/>
              <a:ahLst/>
              <a:cxnLst>
                <a:cxn ang="0">
                  <a:pos x="0" y="1900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00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63" name="Freeform 1039"/>
            <p:cNvSpPr>
              <a:spLocks/>
            </p:cNvSpPr>
            <p:nvPr/>
          </p:nvSpPr>
          <p:spPr bwMode="auto">
            <a:xfrm>
              <a:off x="4346532" y="2936829"/>
              <a:ext cx="115888" cy="0"/>
            </a:xfrm>
            <a:custGeom>
              <a:avLst/>
              <a:gdLst/>
              <a:ahLst/>
              <a:cxnLst>
                <a:cxn ang="0">
                  <a:pos x="19891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891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62" name="Freeform 1038"/>
            <p:cNvSpPr>
              <a:spLocks/>
            </p:cNvSpPr>
            <p:nvPr/>
          </p:nvSpPr>
          <p:spPr bwMode="auto">
            <a:xfrm>
              <a:off x="4346532" y="2936829"/>
              <a:ext cx="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0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0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61" name="Freeform 1037"/>
            <p:cNvSpPr>
              <a:spLocks/>
            </p:cNvSpPr>
            <p:nvPr/>
          </p:nvSpPr>
          <p:spPr bwMode="auto">
            <a:xfrm>
              <a:off x="4346532" y="2936829"/>
              <a:ext cx="25400" cy="26988"/>
            </a:xfrm>
            <a:custGeom>
              <a:avLst/>
              <a:gdLst/>
              <a:ahLst/>
              <a:cxnLst>
                <a:cxn ang="0">
                  <a:pos x="0" y="19535"/>
                </a:cxn>
                <a:cxn ang="0">
                  <a:pos x="19512" y="0"/>
                </a:cxn>
              </a:cxnLst>
              <a:rect l="0" t="0" r="r" b="b"/>
              <a:pathLst>
                <a:path w="20000" h="20000">
                  <a:moveTo>
                    <a:pt x="0" y="19535"/>
                  </a:moveTo>
                  <a:lnTo>
                    <a:pt x="1951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60" name="Freeform 1036"/>
            <p:cNvSpPr>
              <a:spLocks/>
            </p:cNvSpPr>
            <p:nvPr/>
          </p:nvSpPr>
          <p:spPr bwMode="auto">
            <a:xfrm>
              <a:off x="4394157" y="2936829"/>
              <a:ext cx="19050" cy="19050"/>
            </a:xfrm>
            <a:custGeom>
              <a:avLst/>
              <a:gdLst/>
              <a:ahLst/>
              <a:cxnLst>
                <a:cxn ang="0">
                  <a:pos x="0" y="19355"/>
                </a:cxn>
                <a:cxn ang="0">
                  <a:pos x="19333" y="0"/>
                </a:cxn>
              </a:cxnLst>
              <a:rect l="0" t="0" r="r" b="b"/>
              <a:pathLst>
                <a:path w="20000" h="20000">
                  <a:moveTo>
                    <a:pt x="0" y="19355"/>
                  </a:moveTo>
                  <a:lnTo>
                    <a:pt x="19333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59" name="Freeform 1035"/>
            <p:cNvSpPr>
              <a:spLocks/>
            </p:cNvSpPr>
            <p:nvPr/>
          </p:nvSpPr>
          <p:spPr bwMode="auto">
            <a:xfrm>
              <a:off x="4346532" y="2936829"/>
              <a:ext cx="107950" cy="111125"/>
            </a:xfrm>
            <a:custGeom>
              <a:avLst/>
              <a:gdLst/>
              <a:ahLst/>
              <a:cxnLst>
                <a:cxn ang="0">
                  <a:pos x="19882" y="0"/>
                </a:cxn>
                <a:cxn ang="0">
                  <a:pos x="0" y="19886"/>
                </a:cxn>
              </a:cxnLst>
              <a:rect l="0" t="0" r="r" b="b"/>
              <a:pathLst>
                <a:path w="20000" h="20000">
                  <a:moveTo>
                    <a:pt x="19882" y="0"/>
                  </a:moveTo>
                  <a:lnTo>
                    <a:pt x="0" y="1988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58" name="Freeform 1034"/>
            <p:cNvSpPr>
              <a:spLocks/>
            </p:cNvSpPr>
            <p:nvPr/>
          </p:nvSpPr>
          <p:spPr bwMode="auto">
            <a:xfrm>
              <a:off x="4346532" y="2998742"/>
              <a:ext cx="7938" cy="7937"/>
            </a:xfrm>
            <a:custGeom>
              <a:avLst/>
              <a:gdLst/>
              <a:ahLst/>
              <a:cxnLst>
                <a:cxn ang="0">
                  <a:pos x="0" y="18462"/>
                </a:cxn>
                <a:cxn ang="0">
                  <a:pos x="18333" y="0"/>
                </a:cxn>
              </a:cxnLst>
              <a:rect l="0" t="0" r="r" b="b"/>
              <a:pathLst>
                <a:path w="20000" h="20000">
                  <a:moveTo>
                    <a:pt x="0" y="18462"/>
                  </a:moveTo>
                  <a:lnTo>
                    <a:pt x="18333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57" name="Freeform 1033"/>
            <p:cNvSpPr>
              <a:spLocks/>
            </p:cNvSpPr>
            <p:nvPr/>
          </p:nvSpPr>
          <p:spPr bwMode="auto">
            <a:xfrm>
              <a:off x="4362407" y="2966992"/>
              <a:ext cx="22225" cy="22225"/>
            </a:xfrm>
            <a:custGeom>
              <a:avLst/>
              <a:gdLst/>
              <a:ahLst/>
              <a:cxnLst>
                <a:cxn ang="0">
                  <a:pos x="0" y="19412"/>
                </a:cxn>
                <a:cxn ang="0">
                  <a:pos x="19412" y="0"/>
                </a:cxn>
              </a:cxnLst>
              <a:rect l="0" t="0" r="r" b="b"/>
              <a:pathLst>
                <a:path w="20000" h="20000">
                  <a:moveTo>
                    <a:pt x="0" y="19412"/>
                  </a:moveTo>
                  <a:lnTo>
                    <a:pt x="1941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56" name="Freeform 1032"/>
            <p:cNvSpPr>
              <a:spLocks/>
            </p:cNvSpPr>
            <p:nvPr/>
          </p:nvSpPr>
          <p:spPr bwMode="auto">
            <a:xfrm>
              <a:off x="4454482" y="3013029"/>
              <a:ext cx="7938" cy="7938"/>
            </a:xfrm>
            <a:custGeom>
              <a:avLst/>
              <a:gdLst/>
              <a:ahLst/>
              <a:cxnLst>
                <a:cxn ang="0">
                  <a:pos x="0" y="18333"/>
                </a:cxn>
                <a:cxn ang="0">
                  <a:pos x="18462" y="0"/>
                </a:cxn>
              </a:cxnLst>
              <a:rect l="0" t="0" r="r" b="b"/>
              <a:pathLst>
                <a:path w="20000" h="20000">
                  <a:moveTo>
                    <a:pt x="0" y="18333"/>
                  </a:moveTo>
                  <a:lnTo>
                    <a:pt x="1846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55" name="Freeform 1031"/>
            <p:cNvSpPr>
              <a:spLocks/>
            </p:cNvSpPr>
            <p:nvPr/>
          </p:nvSpPr>
          <p:spPr bwMode="auto">
            <a:xfrm>
              <a:off x="4530682" y="2805067"/>
              <a:ext cx="0" cy="120650"/>
            </a:xfrm>
            <a:custGeom>
              <a:avLst/>
              <a:gdLst/>
              <a:ahLst/>
              <a:cxnLst>
                <a:cxn ang="0">
                  <a:pos x="0" y="19895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895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54" name="Freeform 1030"/>
            <p:cNvSpPr>
              <a:spLocks/>
            </p:cNvSpPr>
            <p:nvPr/>
          </p:nvSpPr>
          <p:spPr bwMode="auto">
            <a:xfrm>
              <a:off x="4276682" y="2805067"/>
              <a:ext cx="255588" cy="0"/>
            </a:xfrm>
            <a:custGeom>
              <a:avLst/>
              <a:gdLst/>
              <a:ahLst/>
              <a:cxnLst>
                <a:cxn ang="0">
                  <a:pos x="19950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50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53" name="Freeform 1029"/>
            <p:cNvSpPr>
              <a:spLocks/>
            </p:cNvSpPr>
            <p:nvPr/>
          </p:nvSpPr>
          <p:spPr bwMode="auto">
            <a:xfrm>
              <a:off x="4230645" y="2805067"/>
              <a:ext cx="46037" cy="47625"/>
            </a:xfrm>
            <a:custGeom>
              <a:avLst/>
              <a:gdLst/>
              <a:ahLst/>
              <a:cxnLst>
                <a:cxn ang="0">
                  <a:pos x="19726" y="0"/>
                </a:cxn>
                <a:cxn ang="0">
                  <a:pos x="0" y="19737"/>
                </a:cxn>
              </a:cxnLst>
              <a:rect l="0" t="0" r="r" b="b"/>
              <a:pathLst>
                <a:path w="20000" h="20000">
                  <a:moveTo>
                    <a:pt x="19726" y="0"/>
                  </a:moveTo>
                  <a:lnTo>
                    <a:pt x="0" y="197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52" name="Freeform 1028"/>
            <p:cNvSpPr>
              <a:spLocks/>
            </p:cNvSpPr>
            <p:nvPr/>
          </p:nvSpPr>
          <p:spPr bwMode="auto">
            <a:xfrm>
              <a:off x="4230645" y="2852692"/>
              <a:ext cx="0" cy="73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826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82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51" name="Freeform 1027"/>
            <p:cNvSpPr>
              <a:spLocks/>
            </p:cNvSpPr>
            <p:nvPr/>
          </p:nvSpPr>
          <p:spPr bwMode="auto">
            <a:xfrm>
              <a:off x="4230645" y="2925717"/>
              <a:ext cx="925512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86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8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50" name="Freeform 1026"/>
            <p:cNvSpPr>
              <a:spLocks/>
            </p:cNvSpPr>
            <p:nvPr/>
          </p:nvSpPr>
          <p:spPr bwMode="auto">
            <a:xfrm>
              <a:off x="5156157" y="2852692"/>
              <a:ext cx="0" cy="73025"/>
            </a:xfrm>
            <a:custGeom>
              <a:avLst/>
              <a:gdLst/>
              <a:ahLst/>
              <a:cxnLst>
                <a:cxn ang="0">
                  <a:pos x="0" y="19826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826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49" name="Freeform 1025"/>
            <p:cNvSpPr>
              <a:spLocks/>
            </p:cNvSpPr>
            <p:nvPr/>
          </p:nvSpPr>
          <p:spPr bwMode="auto">
            <a:xfrm>
              <a:off x="5156157" y="2852692"/>
              <a:ext cx="0" cy="73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826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82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48" name="Freeform 1024"/>
            <p:cNvSpPr>
              <a:spLocks/>
            </p:cNvSpPr>
            <p:nvPr/>
          </p:nvSpPr>
          <p:spPr bwMode="auto">
            <a:xfrm>
              <a:off x="4854532" y="2925717"/>
              <a:ext cx="301625" cy="0"/>
            </a:xfrm>
            <a:custGeom>
              <a:avLst/>
              <a:gdLst/>
              <a:ahLst/>
              <a:cxnLst>
                <a:cxn ang="0">
                  <a:pos x="19958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47" name="Freeform 1023"/>
            <p:cNvSpPr>
              <a:spLocks/>
            </p:cNvSpPr>
            <p:nvPr/>
          </p:nvSpPr>
          <p:spPr bwMode="auto">
            <a:xfrm>
              <a:off x="4854532" y="2805067"/>
              <a:ext cx="0" cy="120650"/>
            </a:xfrm>
            <a:custGeom>
              <a:avLst/>
              <a:gdLst/>
              <a:ahLst/>
              <a:cxnLst>
                <a:cxn ang="0">
                  <a:pos x="0" y="19895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895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46" name="Freeform 1022"/>
            <p:cNvSpPr>
              <a:spLocks/>
            </p:cNvSpPr>
            <p:nvPr/>
          </p:nvSpPr>
          <p:spPr bwMode="auto">
            <a:xfrm>
              <a:off x="4692607" y="2805067"/>
              <a:ext cx="163513" cy="0"/>
            </a:xfrm>
            <a:custGeom>
              <a:avLst/>
              <a:gdLst/>
              <a:ahLst/>
              <a:cxnLst>
                <a:cxn ang="0">
                  <a:pos x="19922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22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45" name="Freeform 1021"/>
            <p:cNvSpPr>
              <a:spLocks/>
            </p:cNvSpPr>
            <p:nvPr/>
          </p:nvSpPr>
          <p:spPr bwMode="auto">
            <a:xfrm>
              <a:off x="4530682" y="2805067"/>
              <a:ext cx="161925" cy="0"/>
            </a:xfrm>
            <a:custGeom>
              <a:avLst/>
              <a:gdLst/>
              <a:ahLst/>
              <a:cxnLst>
                <a:cxn ang="0">
                  <a:pos x="19922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22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44" name="Freeform 1020"/>
            <p:cNvSpPr>
              <a:spLocks/>
            </p:cNvSpPr>
            <p:nvPr/>
          </p:nvSpPr>
          <p:spPr bwMode="auto">
            <a:xfrm>
              <a:off x="4554495" y="2805067"/>
              <a:ext cx="0" cy="73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825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82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43" name="Freeform 1019"/>
            <p:cNvSpPr>
              <a:spLocks/>
            </p:cNvSpPr>
            <p:nvPr/>
          </p:nvSpPr>
          <p:spPr bwMode="auto">
            <a:xfrm>
              <a:off x="4230645" y="2925717"/>
              <a:ext cx="301625" cy="0"/>
            </a:xfrm>
            <a:custGeom>
              <a:avLst/>
              <a:gdLst/>
              <a:ahLst/>
              <a:cxnLst>
                <a:cxn ang="0">
                  <a:pos x="19958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42" name="Freeform 1018"/>
            <p:cNvSpPr>
              <a:spLocks/>
            </p:cNvSpPr>
            <p:nvPr/>
          </p:nvSpPr>
          <p:spPr bwMode="auto">
            <a:xfrm>
              <a:off x="4375107" y="3206704"/>
              <a:ext cx="63500" cy="66675"/>
            </a:xfrm>
            <a:custGeom>
              <a:avLst/>
              <a:gdLst/>
              <a:ahLst/>
              <a:cxnLst>
                <a:cxn ang="0">
                  <a:pos x="0" y="19808"/>
                </a:cxn>
                <a:cxn ang="0">
                  <a:pos x="19802" y="0"/>
                </a:cxn>
              </a:cxnLst>
              <a:rect l="0" t="0" r="r" b="b"/>
              <a:pathLst>
                <a:path w="20000" h="20000">
                  <a:moveTo>
                    <a:pt x="0" y="19808"/>
                  </a:moveTo>
                  <a:lnTo>
                    <a:pt x="1980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41" name="Freeform 1017"/>
            <p:cNvSpPr>
              <a:spLocks/>
            </p:cNvSpPr>
            <p:nvPr/>
          </p:nvSpPr>
          <p:spPr bwMode="auto">
            <a:xfrm>
              <a:off x="4435432" y="3247979"/>
              <a:ext cx="4763" cy="4763"/>
            </a:xfrm>
            <a:custGeom>
              <a:avLst/>
              <a:gdLst/>
              <a:ahLst/>
              <a:cxnLst>
                <a:cxn ang="0">
                  <a:pos x="17143" y="0"/>
                </a:cxn>
                <a:cxn ang="0">
                  <a:pos x="0" y="17143"/>
                </a:cxn>
              </a:cxnLst>
              <a:rect l="0" t="0" r="r" b="b"/>
              <a:pathLst>
                <a:path w="20000" h="20000">
                  <a:moveTo>
                    <a:pt x="17143" y="0"/>
                  </a:moveTo>
                  <a:lnTo>
                    <a:pt x="0" y="1714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40" name="Freeform 1016"/>
            <p:cNvSpPr>
              <a:spLocks/>
            </p:cNvSpPr>
            <p:nvPr/>
          </p:nvSpPr>
          <p:spPr bwMode="auto">
            <a:xfrm>
              <a:off x="4416382" y="3262267"/>
              <a:ext cx="9525" cy="9525"/>
            </a:xfrm>
            <a:custGeom>
              <a:avLst/>
              <a:gdLst/>
              <a:ahLst/>
              <a:cxnLst>
                <a:cxn ang="0">
                  <a:pos x="18667" y="0"/>
                </a:cxn>
                <a:cxn ang="0">
                  <a:pos x="0" y="18750"/>
                </a:cxn>
              </a:cxnLst>
              <a:rect l="0" t="0" r="r" b="b"/>
              <a:pathLst>
                <a:path w="20000" h="20000">
                  <a:moveTo>
                    <a:pt x="18667" y="0"/>
                  </a:moveTo>
                  <a:lnTo>
                    <a:pt x="0" y="1875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39" name="Freeform 1015"/>
            <p:cNvSpPr>
              <a:spLocks/>
            </p:cNvSpPr>
            <p:nvPr/>
          </p:nvSpPr>
          <p:spPr bwMode="auto">
            <a:xfrm>
              <a:off x="4925970" y="3232104"/>
              <a:ext cx="20637" cy="22225"/>
            </a:xfrm>
            <a:custGeom>
              <a:avLst/>
              <a:gdLst/>
              <a:ahLst/>
              <a:cxnLst>
                <a:cxn ang="0">
                  <a:pos x="0" y="19412"/>
                </a:cxn>
                <a:cxn ang="0">
                  <a:pos x="19394" y="0"/>
                </a:cxn>
              </a:cxnLst>
              <a:rect l="0" t="0" r="r" b="b"/>
              <a:pathLst>
                <a:path w="20000" h="20000">
                  <a:moveTo>
                    <a:pt x="0" y="19412"/>
                  </a:moveTo>
                  <a:lnTo>
                    <a:pt x="1939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38" name="Freeform 1014"/>
            <p:cNvSpPr>
              <a:spLocks/>
            </p:cNvSpPr>
            <p:nvPr/>
          </p:nvSpPr>
          <p:spPr bwMode="auto">
            <a:xfrm>
              <a:off x="4956132" y="3200354"/>
              <a:ext cx="20638" cy="22225"/>
            </a:xfrm>
            <a:custGeom>
              <a:avLst/>
              <a:gdLst/>
              <a:ahLst/>
              <a:cxnLst>
                <a:cxn ang="0">
                  <a:pos x="0" y="19412"/>
                </a:cxn>
                <a:cxn ang="0">
                  <a:pos x="19394" y="0"/>
                </a:cxn>
              </a:cxnLst>
              <a:rect l="0" t="0" r="r" b="b"/>
              <a:pathLst>
                <a:path w="20000" h="20000">
                  <a:moveTo>
                    <a:pt x="0" y="19412"/>
                  </a:moveTo>
                  <a:lnTo>
                    <a:pt x="1939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37" name="Freeform 1013"/>
            <p:cNvSpPr>
              <a:spLocks/>
            </p:cNvSpPr>
            <p:nvPr/>
          </p:nvSpPr>
          <p:spPr bwMode="auto">
            <a:xfrm>
              <a:off x="4986295" y="3167017"/>
              <a:ext cx="22225" cy="22225"/>
            </a:xfrm>
            <a:custGeom>
              <a:avLst/>
              <a:gdLst/>
              <a:ahLst/>
              <a:cxnLst>
                <a:cxn ang="0">
                  <a:pos x="0" y="19429"/>
                </a:cxn>
                <a:cxn ang="0">
                  <a:pos x="19412" y="0"/>
                </a:cxn>
              </a:cxnLst>
              <a:rect l="0" t="0" r="r" b="b"/>
              <a:pathLst>
                <a:path w="20000" h="20000">
                  <a:moveTo>
                    <a:pt x="0" y="19429"/>
                  </a:moveTo>
                  <a:lnTo>
                    <a:pt x="1941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36" name="Freeform 1012"/>
            <p:cNvSpPr>
              <a:spLocks/>
            </p:cNvSpPr>
            <p:nvPr/>
          </p:nvSpPr>
          <p:spPr bwMode="auto">
            <a:xfrm>
              <a:off x="5018045" y="3136854"/>
              <a:ext cx="20637" cy="22225"/>
            </a:xfrm>
            <a:custGeom>
              <a:avLst/>
              <a:gdLst/>
              <a:ahLst/>
              <a:cxnLst>
                <a:cxn ang="0">
                  <a:pos x="0" y="19412"/>
                </a:cxn>
                <a:cxn ang="0">
                  <a:pos x="19375" y="0"/>
                </a:cxn>
              </a:cxnLst>
              <a:rect l="0" t="0" r="r" b="b"/>
              <a:pathLst>
                <a:path w="20000" h="20000">
                  <a:moveTo>
                    <a:pt x="0" y="19412"/>
                  </a:moveTo>
                  <a:lnTo>
                    <a:pt x="1937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35" name="Freeform 1011"/>
            <p:cNvSpPr>
              <a:spLocks/>
            </p:cNvSpPr>
            <p:nvPr/>
          </p:nvSpPr>
          <p:spPr bwMode="auto">
            <a:xfrm>
              <a:off x="5040270" y="3124154"/>
              <a:ext cx="344487" cy="3571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63" y="19964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63" y="1996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34" name="Freeform 1010"/>
            <p:cNvSpPr>
              <a:spLocks/>
            </p:cNvSpPr>
            <p:nvPr/>
          </p:nvSpPr>
          <p:spPr bwMode="auto">
            <a:xfrm>
              <a:off x="5040270" y="3073354"/>
              <a:ext cx="368300" cy="381000"/>
            </a:xfrm>
            <a:custGeom>
              <a:avLst/>
              <a:gdLst/>
              <a:ahLst/>
              <a:cxnLst>
                <a:cxn ang="0">
                  <a:pos x="19965" y="19967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65" y="199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33" name="Freeform 1009"/>
            <p:cNvSpPr>
              <a:spLocks/>
            </p:cNvSpPr>
            <p:nvPr/>
          </p:nvSpPr>
          <p:spPr bwMode="auto">
            <a:xfrm>
              <a:off x="4924382" y="3092404"/>
              <a:ext cx="117475" cy="120650"/>
            </a:xfrm>
            <a:custGeom>
              <a:avLst/>
              <a:gdLst/>
              <a:ahLst/>
              <a:cxnLst>
                <a:cxn ang="0">
                  <a:pos x="19891" y="0"/>
                </a:cxn>
                <a:cxn ang="0">
                  <a:pos x="0" y="19895"/>
                </a:cxn>
              </a:cxnLst>
              <a:rect l="0" t="0" r="r" b="b"/>
              <a:pathLst>
                <a:path w="20000" h="20000">
                  <a:moveTo>
                    <a:pt x="19891" y="0"/>
                  </a:moveTo>
                  <a:lnTo>
                    <a:pt x="0" y="198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32" name="Freeform 1008"/>
            <p:cNvSpPr>
              <a:spLocks/>
            </p:cNvSpPr>
            <p:nvPr/>
          </p:nvSpPr>
          <p:spPr bwMode="auto">
            <a:xfrm>
              <a:off x="4924382" y="3157492"/>
              <a:ext cx="12700" cy="12700"/>
            </a:xfrm>
            <a:custGeom>
              <a:avLst/>
              <a:gdLst/>
              <a:ahLst/>
              <a:cxnLst>
                <a:cxn ang="0">
                  <a:pos x="0" y="19000"/>
                </a:cxn>
                <a:cxn ang="0">
                  <a:pos x="19000" y="0"/>
                </a:cxn>
              </a:cxnLst>
              <a:rect l="0" t="0" r="r" b="b"/>
              <a:pathLst>
                <a:path w="20000" h="20000">
                  <a:moveTo>
                    <a:pt x="0" y="19000"/>
                  </a:moveTo>
                  <a:lnTo>
                    <a:pt x="1900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31" name="Freeform 1007"/>
            <p:cNvSpPr>
              <a:spLocks/>
            </p:cNvSpPr>
            <p:nvPr/>
          </p:nvSpPr>
          <p:spPr bwMode="auto">
            <a:xfrm>
              <a:off x="4946607" y="3125742"/>
              <a:ext cx="20638" cy="22225"/>
            </a:xfrm>
            <a:custGeom>
              <a:avLst/>
              <a:gdLst/>
              <a:ahLst/>
              <a:cxnLst>
                <a:cxn ang="0">
                  <a:pos x="0" y="19429"/>
                </a:cxn>
                <a:cxn ang="0">
                  <a:pos x="19394" y="0"/>
                </a:cxn>
              </a:cxnLst>
              <a:rect l="0" t="0" r="r" b="b"/>
              <a:pathLst>
                <a:path w="20000" h="20000">
                  <a:moveTo>
                    <a:pt x="0" y="19429"/>
                  </a:moveTo>
                  <a:lnTo>
                    <a:pt x="1939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30" name="Freeform 1006"/>
            <p:cNvSpPr>
              <a:spLocks/>
            </p:cNvSpPr>
            <p:nvPr/>
          </p:nvSpPr>
          <p:spPr bwMode="auto">
            <a:xfrm>
              <a:off x="4976770" y="3093992"/>
              <a:ext cx="20637" cy="22225"/>
            </a:xfrm>
            <a:custGeom>
              <a:avLst/>
              <a:gdLst/>
              <a:ahLst/>
              <a:cxnLst>
                <a:cxn ang="0">
                  <a:pos x="0" y="19412"/>
                </a:cxn>
                <a:cxn ang="0">
                  <a:pos x="19394" y="0"/>
                </a:cxn>
              </a:cxnLst>
              <a:rect l="0" t="0" r="r" b="b"/>
              <a:pathLst>
                <a:path w="20000" h="20000">
                  <a:moveTo>
                    <a:pt x="0" y="19412"/>
                  </a:moveTo>
                  <a:lnTo>
                    <a:pt x="1939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29" name="Freeform 1005"/>
            <p:cNvSpPr>
              <a:spLocks/>
            </p:cNvSpPr>
            <p:nvPr/>
          </p:nvSpPr>
          <p:spPr bwMode="auto">
            <a:xfrm>
              <a:off x="5006932" y="3062242"/>
              <a:ext cx="20638" cy="22225"/>
            </a:xfrm>
            <a:custGeom>
              <a:avLst/>
              <a:gdLst/>
              <a:ahLst/>
              <a:cxnLst>
                <a:cxn ang="0">
                  <a:pos x="0" y="19412"/>
                </a:cxn>
                <a:cxn ang="0">
                  <a:pos x="19394" y="0"/>
                </a:cxn>
              </a:cxnLst>
              <a:rect l="0" t="0" r="r" b="b"/>
              <a:pathLst>
                <a:path w="20000" h="20000">
                  <a:moveTo>
                    <a:pt x="0" y="19412"/>
                  </a:moveTo>
                  <a:lnTo>
                    <a:pt x="1939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28" name="Freeform 1004"/>
            <p:cNvSpPr>
              <a:spLocks/>
            </p:cNvSpPr>
            <p:nvPr/>
          </p:nvSpPr>
          <p:spPr bwMode="auto">
            <a:xfrm>
              <a:off x="5037095" y="3049542"/>
              <a:ext cx="3175" cy="3175"/>
            </a:xfrm>
            <a:custGeom>
              <a:avLst/>
              <a:gdLst/>
              <a:ahLst/>
              <a:cxnLst>
                <a:cxn ang="0">
                  <a:pos x="0" y="16000"/>
                </a:cxn>
                <a:cxn ang="0">
                  <a:pos x="16000" y="0"/>
                </a:cxn>
              </a:cxnLst>
              <a:rect l="0" t="0" r="r" b="b"/>
              <a:pathLst>
                <a:path w="20000" h="20000">
                  <a:moveTo>
                    <a:pt x="0" y="16000"/>
                  </a:moveTo>
                  <a:lnTo>
                    <a:pt x="1600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27" name="Freeform 1003"/>
            <p:cNvSpPr>
              <a:spLocks/>
            </p:cNvSpPr>
            <p:nvPr/>
          </p:nvSpPr>
          <p:spPr bwMode="auto">
            <a:xfrm>
              <a:off x="5040270" y="3022554"/>
              <a:ext cx="393700" cy="406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68" y="19969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68" y="1996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26" name="Freeform 1002"/>
            <p:cNvSpPr>
              <a:spLocks/>
            </p:cNvSpPr>
            <p:nvPr/>
          </p:nvSpPr>
          <p:spPr bwMode="auto">
            <a:xfrm>
              <a:off x="5040270" y="2971754"/>
              <a:ext cx="423862" cy="438150"/>
            </a:xfrm>
            <a:custGeom>
              <a:avLst/>
              <a:gdLst/>
              <a:ahLst/>
              <a:cxnLst>
                <a:cxn ang="0">
                  <a:pos x="19970" y="19971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70" y="19971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25" name="Freeform 1001"/>
            <p:cNvSpPr>
              <a:spLocks/>
            </p:cNvSpPr>
            <p:nvPr/>
          </p:nvSpPr>
          <p:spPr bwMode="auto">
            <a:xfrm>
              <a:off x="5027570" y="2965404"/>
              <a:ext cx="12700" cy="12700"/>
            </a:xfrm>
            <a:custGeom>
              <a:avLst/>
              <a:gdLst/>
              <a:ahLst/>
              <a:cxnLst>
                <a:cxn ang="0">
                  <a:pos x="19000" y="0"/>
                </a:cxn>
                <a:cxn ang="0">
                  <a:pos x="0" y="19048"/>
                </a:cxn>
              </a:cxnLst>
              <a:rect l="0" t="0" r="r" b="b"/>
              <a:pathLst>
                <a:path w="20000" h="20000">
                  <a:moveTo>
                    <a:pt x="19000" y="0"/>
                  </a:moveTo>
                  <a:lnTo>
                    <a:pt x="0" y="190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24" name="Freeform 1000"/>
            <p:cNvSpPr>
              <a:spLocks/>
            </p:cNvSpPr>
            <p:nvPr/>
          </p:nvSpPr>
          <p:spPr bwMode="auto">
            <a:xfrm>
              <a:off x="4997407" y="2987629"/>
              <a:ext cx="22225" cy="22225"/>
            </a:xfrm>
            <a:custGeom>
              <a:avLst/>
              <a:gdLst/>
              <a:ahLst/>
              <a:cxnLst>
                <a:cxn ang="0">
                  <a:pos x="19412" y="0"/>
                </a:cxn>
                <a:cxn ang="0">
                  <a:pos x="0" y="19429"/>
                </a:cxn>
              </a:cxnLst>
              <a:rect l="0" t="0" r="r" b="b"/>
              <a:pathLst>
                <a:path w="20000" h="20000">
                  <a:moveTo>
                    <a:pt x="19412" y="0"/>
                  </a:moveTo>
                  <a:lnTo>
                    <a:pt x="0" y="1942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23" name="Freeform 999"/>
            <p:cNvSpPr>
              <a:spLocks/>
            </p:cNvSpPr>
            <p:nvPr/>
          </p:nvSpPr>
          <p:spPr bwMode="auto">
            <a:xfrm>
              <a:off x="4965657" y="3019379"/>
              <a:ext cx="20638" cy="20638"/>
            </a:xfrm>
            <a:custGeom>
              <a:avLst/>
              <a:gdLst/>
              <a:ahLst/>
              <a:cxnLst>
                <a:cxn ang="0">
                  <a:pos x="19394" y="0"/>
                </a:cxn>
                <a:cxn ang="0">
                  <a:pos x="0" y="19394"/>
                </a:cxn>
              </a:cxnLst>
              <a:rect l="0" t="0" r="r" b="b"/>
              <a:pathLst>
                <a:path w="20000" h="20000">
                  <a:moveTo>
                    <a:pt x="19394" y="0"/>
                  </a:moveTo>
                  <a:lnTo>
                    <a:pt x="0" y="193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22" name="Freeform 998"/>
            <p:cNvSpPr>
              <a:spLocks/>
            </p:cNvSpPr>
            <p:nvPr/>
          </p:nvSpPr>
          <p:spPr bwMode="auto">
            <a:xfrm>
              <a:off x="4935495" y="3051129"/>
              <a:ext cx="20637" cy="22225"/>
            </a:xfrm>
            <a:custGeom>
              <a:avLst/>
              <a:gdLst/>
              <a:ahLst/>
              <a:cxnLst>
                <a:cxn ang="0">
                  <a:pos x="19394" y="0"/>
                </a:cxn>
                <a:cxn ang="0">
                  <a:pos x="0" y="19412"/>
                </a:cxn>
              </a:cxnLst>
              <a:rect l="0" t="0" r="r" b="b"/>
              <a:pathLst>
                <a:path w="20000" h="20000">
                  <a:moveTo>
                    <a:pt x="19394" y="0"/>
                  </a:moveTo>
                  <a:lnTo>
                    <a:pt x="0" y="1941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21" name="Freeform 997"/>
            <p:cNvSpPr>
              <a:spLocks/>
            </p:cNvSpPr>
            <p:nvPr/>
          </p:nvSpPr>
          <p:spPr bwMode="auto">
            <a:xfrm>
              <a:off x="4924382" y="3082879"/>
              <a:ext cx="3175" cy="3175"/>
            </a:xfrm>
            <a:custGeom>
              <a:avLst/>
              <a:gdLst/>
              <a:ahLst/>
              <a:cxnLst>
                <a:cxn ang="0">
                  <a:pos x="15000" y="0"/>
                </a:cxn>
                <a:cxn ang="0">
                  <a:pos x="0" y="15000"/>
                </a:cxn>
              </a:cxnLst>
              <a:rect l="0" t="0" r="r" b="b"/>
              <a:pathLst>
                <a:path w="20000" h="20000">
                  <a:moveTo>
                    <a:pt x="15000" y="0"/>
                  </a:moveTo>
                  <a:lnTo>
                    <a:pt x="0" y="150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20" name="Freeform 996"/>
            <p:cNvSpPr>
              <a:spLocks/>
            </p:cNvSpPr>
            <p:nvPr/>
          </p:nvSpPr>
          <p:spPr bwMode="auto">
            <a:xfrm>
              <a:off x="4924382" y="3006679"/>
              <a:ext cx="117475" cy="120650"/>
            </a:xfrm>
            <a:custGeom>
              <a:avLst/>
              <a:gdLst/>
              <a:ahLst/>
              <a:cxnLst>
                <a:cxn ang="0">
                  <a:pos x="0" y="19895"/>
                </a:cxn>
                <a:cxn ang="0">
                  <a:pos x="19891" y="0"/>
                </a:cxn>
              </a:cxnLst>
              <a:rect l="0" t="0" r="r" b="b"/>
              <a:pathLst>
                <a:path w="20000" h="20000">
                  <a:moveTo>
                    <a:pt x="0" y="19895"/>
                  </a:moveTo>
                  <a:lnTo>
                    <a:pt x="1989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19" name="Freeform 995"/>
            <p:cNvSpPr>
              <a:spLocks/>
            </p:cNvSpPr>
            <p:nvPr/>
          </p:nvSpPr>
          <p:spPr bwMode="auto">
            <a:xfrm>
              <a:off x="5040270" y="2936829"/>
              <a:ext cx="0" cy="12700"/>
            </a:xfrm>
            <a:custGeom>
              <a:avLst/>
              <a:gdLst/>
              <a:ahLst/>
              <a:cxnLst>
                <a:cxn ang="0">
                  <a:pos x="0" y="1900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00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18" name="Freeform 994"/>
            <p:cNvSpPr>
              <a:spLocks/>
            </p:cNvSpPr>
            <p:nvPr/>
          </p:nvSpPr>
          <p:spPr bwMode="auto">
            <a:xfrm>
              <a:off x="4924382" y="2936829"/>
              <a:ext cx="117475" cy="0"/>
            </a:xfrm>
            <a:custGeom>
              <a:avLst/>
              <a:gdLst/>
              <a:ahLst/>
              <a:cxnLst>
                <a:cxn ang="0">
                  <a:pos x="19891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891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17" name="Freeform 993"/>
            <p:cNvSpPr>
              <a:spLocks/>
            </p:cNvSpPr>
            <p:nvPr/>
          </p:nvSpPr>
          <p:spPr bwMode="auto">
            <a:xfrm>
              <a:off x="4924382" y="2936829"/>
              <a:ext cx="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0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0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16" name="Freeform 992"/>
            <p:cNvSpPr>
              <a:spLocks/>
            </p:cNvSpPr>
            <p:nvPr/>
          </p:nvSpPr>
          <p:spPr bwMode="auto">
            <a:xfrm>
              <a:off x="4924382" y="2936829"/>
              <a:ext cx="20638" cy="22225"/>
            </a:xfrm>
            <a:custGeom>
              <a:avLst/>
              <a:gdLst/>
              <a:ahLst/>
              <a:cxnLst>
                <a:cxn ang="0">
                  <a:pos x="0" y="19412"/>
                </a:cxn>
                <a:cxn ang="0">
                  <a:pos x="19394" y="0"/>
                </a:cxn>
              </a:cxnLst>
              <a:rect l="0" t="0" r="r" b="b"/>
              <a:pathLst>
                <a:path w="20000" h="20000">
                  <a:moveTo>
                    <a:pt x="0" y="19412"/>
                  </a:moveTo>
                  <a:lnTo>
                    <a:pt x="1939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15" name="Freeform 991"/>
            <p:cNvSpPr>
              <a:spLocks/>
            </p:cNvSpPr>
            <p:nvPr/>
          </p:nvSpPr>
          <p:spPr bwMode="auto">
            <a:xfrm>
              <a:off x="4956132" y="2946354"/>
              <a:ext cx="20638" cy="22225"/>
            </a:xfrm>
            <a:custGeom>
              <a:avLst/>
              <a:gdLst/>
              <a:ahLst/>
              <a:cxnLst>
                <a:cxn ang="0">
                  <a:pos x="0" y="19412"/>
                </a:cxn>
                <a:cxn ang="0">
                  <a:pos x="19394" y="0"/>
                </a:cxn>
              </a:cxnLst>
              <a:rect l="0" t="0" r="r" b="b"/>
              <a:pathLst>
                <a:path w="20000" h="20000">
                  <a:moveTo>
                    <a:pt x="0" y="19412"/>
                  </a:moveTo>
                  <a:lnTo>
                    <a:pt x="1939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14" name="Freeform 990"/>
            <p:cNvSpPr>
              <a:spLocks/>
            </p:cNvSpPr>
            <p:nvPr/>
          </p:nvSpPr>
          <p:spPr bwMode="auto">
            <a:xfrm>
              <a:off x="4924382" y="2936829"/>
              <a:ext cx="103188" cy="106363"/>
            </a:xfrm>
            <a:custGeom>
              <a:avLst/>
              <a:gdLst/>
              <a:ahLst/>
              <a:cxnLst>
                <a:cxn ang="0">
                  <a:pos x="19877" y="0"/>
                </a:cxn>
                <a:cxn ang="0">
                  <a:pos x="0" y="19880"/>
                </a:cxn>
              </a:cxnLst>
              <a:rect l="0" t="0" r="r" b="b"/>
              <a:pathLst>
                <a:path w="20000" h="20000">
                  <a:moveTo>
                    <a:pt x="19877" y="0"/>
                  </a:moveTo>
                  <a:lnTo>
                    <a:pt x="0" y="1988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13" name="Freeform 989"/>
            <p:cNvSpPr>
              <a:spLocks/>
            </p:cNvSpPr>
            <p:nvPr/>
          </p:nvSpPr>
          <p:spPr bwMode="auto">
            <a:xfrm>
              <a:off x="4925970" y="2978104"/>
              <a:ext cx="20637" cy="22225"/>
            </a:xfrm>
            <a:custGeom>
              <a:avLst/>
              <a:gdLst/>
              <a:ahLst/>
              <a:cxnLst>
                <a:cxn ang="0">
                  <a:pos x="0" y="19412"/>
                </a:cxn>
                <a:cxn ang="0">
                  <a:pos x="19394" y="0"/>
                </a:cxn>
              </a:cxnLst>
              <a:rect l="0" t="0" r="r" b="b"/>
              <a:pathLst>
                <a:path w="20000" h="20000">
                  <a:moveTo>
                    <a:pt x="0" y="19412"/>
                  </a:moveTo>
                  <a:lnTo>
                    <a:pt x="1939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12" name="Freeform 988"/>
            <p:cNvSpPr>
              <a:spLocks/>
            </p:cNvSpPr>
            <p:nvPr/>
          </p:nvSpPr>
          <p:spPr bwMode="auto">
            <a:xfrm>
              <a:off x="5067257" y="2949529"/>
              <a:ext cx="430213" cy="444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71" y="19971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71" y="1997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11" name="Freeform 987"/>
            <p:cNvSpPr>
              <a:spLocks/>
            </p:cNvSpPr>
            <p:nvPr/>
          </p:nvSpPr>
          <p:spPr bwMode="auto">
            <a:xfrm>
              <a:off x="5483182" y="3390854"/>
              <a:ext cx="22225" cy="7938"/>
            </a:xfrm>
            <a:custGeom>
              <a:avLst/>
              <a:gdLst/>
              <a:ahLst/>
              <a:cxnLst>
                <a:cxn ang="0">
                  <a:pos x="19429" y="0"/>
                </a:cxn>
                <a:cxn ang="0">
                  <a:pos x="0" y="18462"/>
                </a:cxn>
              </a:cxnLst>
              <a:rect l="0" t="0" r="r" b="b"/>
              <a:pathLst>
                <a:path w="20000" h="20000">
                  <a:moveTo>
                    <a:pt x="19429" y="0"/>
                  </a:moveTo>
                  <a:lnTo>
                    <a:pt x="0" y="1846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10" name="Freeform 986"/>
            <p:cNvSpPr>
              <a:spLocks/>
            </p:cNvSpPr>
            <p:nvPr/>
          </p:nvSpPr>
          <p:spPr bwMode="auto">
            <a:xfrm>
              <a:off x="5464132" y="3397204"/>
              <a:ext cx="20638" cy="11113"/>
            </a:xfrm>
            <a:custGeom>
              <a:avLst/>
              <a:gdLst/>
              <a:ahLst/>
              <a:cxnLst>
                <a:cxn ang="0">
                  <a:pos x="19394" y="0"/>
                </a:cxn>
                <a:cxn ang="0">
                  <a:pos x="0" y="18824"/>
                </a:cxn>
              </a:cxnLst>
              <a:rect l="0" t="0" r="r" b="b"/>
              <a:pathLst>
                <a:path w="20000" h="20000">
                  <a:moveTo>
                    <a:pt x="19394" y="0"/>
                  </a:moveTo>
                  <a:lnTo>
                    <a:pt x="0" y="1882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09" name="Freeform 985"/>
            <p:cNvSpPr>
              <a:spLocks/>
            </p:cNvSpPr>
            <p:nvPr/>
          </p:nvSpPr>
          <p:spPr bwMode="auto">
            <a:xfrm>
              <a:off x="5443495" y="3408317"/>
              <a:ext cx="20637" cy="12700"/>
            </a:xfrm>
            <a:custGeom>
              <a:avLst/>
              <a:gdLst/>
              <a:ahLst/>
              <a:cxnLst>
                <a:cxn ang="0">
                  <a:pos x="19375" y="0"/>
                </a:cxn>
                <a:cxn ang="0">
                  <a:pos x="0" y="19048"/>
                </a:cxn>
              </a:cxnLst>
              <a:rect l="0" t="0" r="r" b="b"/>
              <a:pathLst>
                <a:path w="20000" h="20000">
                  <a:moveTo>
                    <a:pt x="19375" y="0"/>
                  </a:moveTo>
                  <a:lnTo>
                    <a:pt x="0" y="190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08" name="Freeform 984"/>
            <p:cNvSpPr>
              <a:spLocks/>
            </p:cNvSpPr>
            <p:nvPr/>
          </p:nvSpPr>
          <p:spPr bwMode="auto">
            <a:xfrm>
              <a:off x="5426032" y="3421017"/>
              <a:ext cx="19050" cy="14287"/>
            </a:xfrm>
            <a:custGeom>
              <a:avLst/>
              <a:gdLst/>
              <a:ahLst/>
              <a:cxnLst>
                <a:cxn ang="0">
                  <a:pos x="19333" y="0"/>
                </a:cxn>
                <a:cxn ang="0">
                  <a:pos x="0" y="19091"/>
                </a:cxn>
              </a:cxnLst>
              <a:rect l="0" t="0" r="r" b="b"/>
              <a:pathLst>
                <a:path w="20000" h="20000">
                  <a:moveTo>
                    <a:pt x="19333" y="0"/>
                  </a:moveTo>
                  <a:lnTo>
                    <a:pt x="0" y="1909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07" name="Freeform 983"/>
            <p:cNvSpPr>
              <a:spLocks/>
            </p:cNvSpPr>
            <p:nvPr/>
          </p:nvSpPr>
          <p:spPr bwMode="auto">
            <a:xfrm>
              <a:off x="5408570" y="3433717"/>
              <a:ext cx="17462" cy="15875"/>
            </a:xfrm>
            <a:custGeom>
              <a:avLst/>
              <a:gdLst/>
              <a:ahLst/>
              <a:cxnLst>
                <a:cxn ang="0">
                  <a:pos x="19286" y="0"/>
                </a:cxn>
                <a:cxn ang="0">
                  <a:pos x="0" y="19231"/>
                </a:cxn>
              </a:cxnLst>
              <a:rect l="0" t="0" r="r" b="b"/>
              <a:pathLst>
                <a:path w="20000" h="20000">
                  <a:moveTo>
                    <a:pt x="19286" y="0"/>
                  </a:moveTo>
                  <a:lnTo>
                    <a:pt x="0" y="1923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06" name="Freeform 982"/>
            <p:cNvSpPr>
              <a:spLocks/>
            </p:cNvSpPr>
            <p:nvPr/>
          </p:nvSpPr>
          <p:spPr bwMode="auto">
            <a:xfrm>
              <a:off x="5392695" y="3449592"/>
              <a:ext cx="15875" cy="19050"/>
            </a:xfrm>
            <a:custGeom>
              <a:avLst/>
              <a:gdLst/>
              <a:ahLst/>
              <a:cxnLst>
                <a:cxn ang="0">
                  <a:pos x="19200" y="0"/>
                </a:cxn>
                <a:cxn ang="0">
                  <a:pos x="0" y="19310"/>
                </a:cxn>
              </a:cxnLst>
              <a:rect l="0" t="0" r="r" b="b"/>
              <a:pathLst>
                <a:path w="20000" h="20000">
                  <a:moveTo>
                    <a:pt x="19200" y="0"/>
                  </a:moveTo>
                  <a:lnTo>
                    <a:pt x="0" y="1931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05" name="Freeform 981"/>
            <p:cNvSpPr>
              <a:spLocks/>
            </p:cNvSpPr>
            <p:nvPr/>
          </p:nvSpPr>
          <p:spPr bwMode="auto">
            <a:xfrm>
              <a:off x="5379995" y="3467054"/>
              <a:ext cx="14287" cy="19050"/>
            </a:xfrm>
            <a:custGeom>
              <a:avLst/>
              <a:gdLst/>
              <a:ahLst/>
              <a:cxnLst>
                <a:cxn ang="0">
                  <a:pos x="19091" y="0"/>
                </a:cxn>
                <a:cxn ang="0">
                  <a:pos x="0" y="19355"/>
                </a:cxn>
              </a:cxnLst>
              <a:rect l="0" t="0" r="r" b="b"/>
              <a:pathLst>
                <a:path w="20000" h="20000">
                  <a:moveTo>
                    <a:pt x="19091" y="0"/>
                  </a:moveTo>
                  <a:lnTo>
                    <a:pt x="0" y="1935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04" name="Freeform 980"/>
            <p:cNvSpPr>
              <a:spLocks/>
            </p:cNvSpPr>
            <p:nvPr/>
          </p:nvSpPr>
          <p:spPr bwMode="auto">
            <a:xfrm>
              <a:off x="5368882" y="3486104"/>
              <a:ext cx="12700" cy="20638"/>
            </a:xfrm>
            <a:custGeom>
              <a:avLst/>
              <a:gdLst/>
              <a:ahLst/>
              <a:cxnLst>
                <a:cxn ang="0">
                  <a:pos x="18947" y="0"/>
                </a:cxn>
                <a:cxn ang="0">
                  <a:pos x="0" y="19375"/>
                </a:cxn>
              </a:cxnLst>
              <a:rect l="0" t="0" r="r" b="b"/>
              <a:pathLst>
                <a:path w="20000" h="20000">
                  <a:moveTo>
                    <a:pt x="18947" y="0"/>
                  </a:moveTo>
                  <a:lnTo>
                    <a:pt x="0" y="1937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03" name="Freeform 979"/>
            <p:cNvSpPr>
              <a:spLocks/>
            </p:cNvSpPr>
            <p:nvPr/>
          </p:nvSpPr>
          <p:spPr bwMode="auto">
            <a:xfrm>
              <a:off x="5359357" y="3506742"/>
              <a:ext cx="9525" cy="22225"/>
            </a:xfrm>
            <a:custGeom>
              <a:avLst/>
              <a:gdLst/>
              <a:ahLst/>
              <a:cxnLst>
                <a:cxn ang="0">
                  <a:pos x="18750" y="0"/>
                </a:cxn>
                <a:cxn ang="0">
                  <a:pos x="0" y="19429"/>
                </a:cxn>
              </a:cxnLst>
              <a:rect l="0" t="0" r="r" b="b"/>
              <a:pathLst>
                <a:path w="20000" h="20000">
                  <a:moveTo>
                    <a:pt x="18750" y="0"/>
                  </a:moveTo>
                  <a:lnTo>
                    <a:pt x="0" y="1942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02" name="Freeform 978"/>
            <p:cNvSpPr>
              <a:spLocks/>
            </p:cNvSpPr>
            <p:nvPr/>
          </p:nvSpPr>
          <p:spPr bwMode="auto">
            <a:xfrm>
              <a:off x="5349832" y="3527379"/>
              <a:ext cx="9525" cy="22225"/>
            </a:xfrm>
            <a:custGeom>
              <a:avLst/>
              <a:gdLst/>
              <a:ahLst/>
              <a:cxnLst>
                <a:cxn ang="0">
                  <a:pos x="18571" y="0"/>
                </a:cxn>
                <a:cxn ang="0">
                  <a:pos x="0" y="19429"/>
                </a:cxn>
              </a:cxnLst>
              <a:rect l="0" t="0" r="r" b="b"/>
              <a:pathLst>
                <a:path w="20000" h="20000">
                  <a:moveTo>
                    <a:pt x="18571" y="0"/>
                  </a:moveTo>
                  <a:lnTo>
                    <a:pt x="0" y="1942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01" name="Freeform 977"/>
            <p:cNvSpPr>
              <a:spLocks/>
            </p:cNvSpPr>
            <p:nvPr/>
          </p:nvSpPr>
          <p:spPr bwMode="auto">
            <a:xfrm>
              <a:off x="5345070" y="3549604"/>
              <a:ext cx="6350" cy="23813"/>
            </a:xfrm>
            <a:custGeom>
              <a:avLst/>
              <a:gdLst/>
              <a:ahLst/>
              <a:cxnLst>
                <a:cxn ang="0">
                  <a:pos x="18000" y="0"/>
                </a:cxn>
                <a:cxn ang="0">
                  <a:pos x="0" y="19459"/>
                </a:cxn>
              </a:cxnLst>
              <a:rect l="0" t="0" r="r" b="b"/>
              <a:pathLst>
                <a:path w="20000" h="20000">
                  <a:moveTo>
                    <a:pt x="18000" y="0"/>
                  </a:moveTo>
                  <a:lnTo>
                    <a:pt x="0" y="1945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00" name="Freeform 976"/>
            <p:cNvSpPr>
              <a:spLocks/>
            </p:cNvSpPr>
            <p:nvPr/>
          </p:nvSpPr>
          <p:spPr bwMode="auto">
            <a:xfrm>
              <a:off x="5341895" y="3571829"/>
              <a:ext cx="3175" cy="23813"/>
            </a:xfrm>
            <a:custGeom>
              <a:avLst/>
              <a:gdLst/>
              <a:ahLst/>
              <a:cxnLst>
                <a:cxn ang="0">
                  <a:pos x="16667" y="0"/>
                </a:cxn>
                <a:cxn ang="0">
                  <a:pos x="0" y="19459"/>
                </a:cxn>
              </a:cxnLst>
              <a:rect l="0" t="0" r="r" b="b"/>
              <a:pathLst>
                <a:path w="20000" h="20000">
                  <a:moveTo>
                    <a:pt x="16667" y="0"/>
                  </a:moveTo>
                  <a:lnTo>
                    <a:pt x="0" y="1945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99" name="Freeform 975"/>
            <p:cNvSpPr>
              <a:spLocks/>
            </p:cNvSpPr>
            <p:nvPr/>
          </p:nvSpPr>
          <p:spPr bwMode="auto">
            <a:xfrm>
              <a:off x="5340307" y="3595642"/>
              <a:ext cx="1588" cy="25400"/>
            </a:xfrm>
            <a:custGeom>
              <a:avLst/>
              <a:gdLst/>
              <a:ahLst/>
              <a:cxnLst>
                <a:cxn ang="0">
                  <a:pos x="13333" y="0"/>
                </a:cxn>
                <a:cxn ang="0">
                  <a:pos x="0" y="19487"/>
                </a:cxn>
              </a:cxnLst>
              <a:rect l="0" t="0" r="r" b="b"/>
              <a:pathLst>
                <a:path w="20000" h="20000">
                  <a:moveTo>
                    <a:pt x="13333" y="0"/>
                  </a:moveTo>
                  <a:lnTo>
                    <a:pt x="0" y="1948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98" name="Freeform 974"/>
            <p:cNvSpPr>
              <a:spLocks/>
            </p:cNvSpPr>
            <p:nvPr/>
          </p:nvSpPr>
          <p:spPr bwMode="auto">
            <a:xfrm>
              <a:off x="5340307" y="3608342"/>
              <a:ext cx="3175" cy="11112"/>
            </a:xfrm>
            <a:custGeom>
              <a:avLst/>
              <a:gdLst/>
              <a:ahLst/>
              <a:cxnLst>
                <a:cxn ang="0">
                  <a:pos x="0" y="18889"/>
                </a:cxn>
                <a:cxn ang="0">
                  <a:pos x="15000" y="0"/>
                </a:cxn>
              </a:cxnLst>
              <a:rect l="0" t="0" r="r" b="b"/>
              <a:pathLst>
                <a:path w="20000" h="20000">
                  <a:moveTo>
                    <a:pt x="0" y="18889"/>
                  </a:moveTo>
                  <a:lnTo>
                    <a:pt x="1500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97" name="Freeform 973"/>
            <p:cNvSpPr>
              <a:spLocks/>
            </p:cNvSpPr>
            <p:nvPr/>
          </p:nvSpPr>
          <p:spPr bwMode="auto">
            <a:xfrm>
              <a:off x="5341895" y="3598817"/>
              <a:ext cx="3175" cy="11112"/>
            </a:xfrm>
            <a:custGeom>
              <a:avLst/>
              <a:gdLst/>
              <a:ahLst/>
              <a:cxnLst>
                <a:cxn ang="0">
                  <a:pos x="0" y="18824"/>
                </a:cxn>
                <a:cxn ang="0">
                  <a:pos x="16667" y="0"/>
                </a:cxn>
              </a:cxnLst>
              <a:rect l="0" t="0" r="r" b="b"/>
              <a:pathLst>
                <a:path w="20000" h="20000">
                  <a:moveTo>
                    <a:pt x="0" y="18824"/>
                  </a:moveTo>
                  <a:lnTo>
                    <a:pt x="1666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96" name="Freeform 972"/>
            <p:cNvSpPr>
              <a:spLocks/>
            </p:cNvSpPr>
            <p:nvPr/>
          </p:nvSpPr>
          <p:spPr bwMode="auto">
            <a:xfrm>
              <a:off x="5345070" y="3589292"/>
              <a:ext cx="6350" cy="9525"/>
            </a:xfrm>
            <a:custGeom>
              <a:avLst/>
              <a:gdLst/>
              <a:ahLst/>
              <a:cxnLst>
                <a:cxn ang="0">
                  <a:pos x="0" y="18750"/>
                </a:cxn>
                <a:cxn ang="0">
                  <a:pos x="17778" y="0"/>
                </a:cxn>
              </a:cxnLst>
              <a:rect l="0" t="0" r="r" b="b"/>
              <a:pathLst>
                <a:path w="20000" h="20000">
                  <a:moveTo>
                    <a:pt x="0" y="18750"/>
                  </a:moveTo>
                  <a:lnTo>
                    <a:pt x="177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95" name="Freeform 971"/>
            <p:cNvSpPr>
              <a:spLocks/>
            </p:cNvSpPr>
            <p:nvPr/>
          </p:nvSpPr>
          <p:spPr bwMode="auto">
            <a:xfrm>
              <a:off x="5349832" y="3581354"/>
              <a:ext cx="9525" cy="7938"/>
            </a:xfrm>
            <a:custGeom>
              <a:avLst/>
              <a:gdLst/>
              <a:ahLst/>
              <a:cxnLst>
                <a:cxn ang="0">
                  <a:pos x="0" y="18462"/>
                </a:cxn>
                <a:cxn ang="0">
                  <a:pos x="18571" y="0"/>
                </a:cxn>
              </a:cxnLst>
              <a:rect l="0" t="0" r="r" b="b"/>
              <a:pathLst>
                <a:path w="20000" h="20000">
                  <a:moveTo>
                    <a:pt x="0" y="18462"/>
                  </a:moveTo>
                  <a:lnTo>
                    <a:pt x="1857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94" name="Freeform 970"/>
            <p:cNvSpPr>
              <a:spLocks/>
            </p:cNvSpPr>
            <p:nvPr/>
          </p:nvSpPr>
          <p:spPr bwMode="auto">
            <a:xfrm>
              <a:off x="5359357" y="3576592"/>
              <a:ext cx="9525" cy="6350"/>
            </a:xfrm>
            <a:custGeom>
              <a:avLst/>
              <a:gdLst/>
              <a:ahLst/>
              <a:cxnLst>
                <a:cxn ang="0">
                  <a:pos x="0" y="17778"/>
                </a:cxn>
                <a:cxn ang="0">
                  <a:pos x="18571" y="0"/>
                </a:cxn>
              </a:cxnLst>
              <a:rect l="0" t="0" r="r" b="b"/>
              <a:pathLst>
                <a:path w="20000" h="20000">
                  <a:moveTo>
                    <a:pt x="0" y="17778"/>
                  </a:moveTo>
                  <a:lnTo>
                    <a:pt x="1857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93" name="Freeform 969"/>
            <p:cNvSpPr>
              <a:spLocks/>
            </p:cNvSpPr>
            <p:nvPr/>
          </p:nvSpPr>
          <p:spPr bwMode="auto">
            <a:xfrm>
              <a:off x="5367295" y="3571829"/>
              <a:ext cx="11112" cy="4763"/>
            </a:xfrm>
            <a:custGeom>
              <a:avLst/>
              <a:gdLst/>
              <a:ahLst/>
              <a:cxnLst>
                <a:cxn ang="0">
                  <a:pos x="0" y="17143"/>
                </a:cxn>
                <a:cxn ang="0">
                  <a:pos x="18824" y="0"/>
                </a:cxn>
              </a:cxnLst>
              <a:rect l="0" t="0" r="r" b="b"/>
              <a:pathLst>
                <a:path w="20000" h="20000">
                  <a:moveTo>
                    <a:pt x="0" y="17143"/>
                  </a:moveTo>
                  <a:lnTo>
                    <a:pt x="1882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92" name="Freeform 968"/>
            <p:cNvSpPr>
              <a:spLocks/>
            </p:cNvSpPr>
            <p:nvPr/>
          </p:nvSpPr>
          <p:spPr bwMode="auto">
            <a:xfrm>
              <a:off x="5376820" y="3571829"/>
              <a:ext cx="11112" cy="1588"/>
            </a:xfrm>
            <a:custGeom>
              <a:avLst/>
              <a:gdLst/>
              <a:ahLst/>
              <a:cxnLst>
                <a:cxn ang="0">
                  <a:pos x="0" y="13333"/>
                </a:cxn>
                <a:cxn ang="0">
                  <a:pos x="18824" y="0"/>
                </a:cxn>
              </a:cxnLst>
              <a:rect l="0" t="0" r="r" b="b"/>
              <a:pathLst>
                <a:path w="20000" h="20000">
                  <a:moveTo>
                    <a:pt x="0" y="13333"/>
                  </a:moveTo>
                  <a:lnTo>
                    <a:pt x="1882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91" name="Freeform 967"/>
            <p:cNvSpPr>
              <a:spLocks/>
            </p:cNvSpPr>
            <p:nvPr/>
          </p:nvSpPr>
          <p:spPr bwMode="auto">
            <a:xfrm>
              <a:off x="5387932" y="3571829"/>
              <a:ext cx="417513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70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7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90" name="Freeform 966"/>
            <p:cNvSpPr>
              <a:spLocks/>
            </p:cNvSpPr>
            <p:nvPr/>
          </p:nvSpPr>
          <p:spPr bwMode="auto">
            <a:xfrm>
              <a:off x="5803857" y="3546429"/>
              <a:ext cx="15875" cy="25400"/>
            </a:xfrm>
            <a:custGeom>
              <a:avLst/>
              <a:gdLst/>
              <a:ahLst/>
              <a:cxnLst>
                <a:cxn ang="0">
                  <a:pos x="0" y="19500"/>
                </a:cxn>
                <a:cxn ang="0">
                  <a:pos x="19200" y="0"/>
                </a:cxn>
              </a:cxnLst>
              <a:rect l="0" t="0" r="r" b="b"/>
              <a:pathLst>
                <a:path w="20000" h="20000">
                  <a:moveTo>
                    <a:pt x="0" y="19500"/>
                  </a:moveTo>
                  <a:lnTo>
                    <a:pt x="1920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89" name="Freeform 965"/>
            <p:cNvSpPr>
              <a:spLocks/>
            </p:cNvSpPr>
            <p:nvPr/>
          </p:nvSpPr>
          <p:spPr bwMode="auto">
            <a:xfrm>
              <a:off x="5819732" y="3506742"/>
              <a:ext cx="0" cy="39687"/>
            </a:xfrm>
            <a:custGeom>
              <a:avLst/>
              <a:gdLst/>
              <a:ahLst/>
              <a:cxnLst>
                <a:cxn ang="0">
                  <a:pos x="0" y="19683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68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88" name="Freeform 964"/>
            <p:cNvSpPr>
              <a:spLocks/>
            </p:cNvSpPr>
            <p:nvPr/>
          </p:nvSpPr>
          <p:spPr bwMode="auto">
            <a:xfrm>
              <a:off x="5791157" y="3467054"/>
              <a:ext cx="28575" cy="39688"/>
            </a:xfrm>
            <a:custGeom>
              <a:avLst/>
              <a:gdLst/>
              <a:ahLst/>
              <a:cxnLst>
                <a:cxn ang="0">
                  <a:pos x="19565" y="19683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565" y="1968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87" name="Freeform 963"/>
            <p:cNvSpPr>
              <a:spLocks/>
            </p:cNvSpPr>
            <p:nvPr/>
          </p:nvSpPr>
          <p:spPr bwMode="auto">
            <a:xfrm>
              <a:off x="5791157" y="3411492"/>
              <a:ext cx="0" cy="57150"/>
            </a:xfrm>
            <a:custGeom>
              <a:avLst/>
              <a:gdLst/>
              <a:ahLst/>
              <a:cxnLst>
                <a:cxn ang="0">
                  <a:pos x="0" y="19775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775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86" name="Freeform 962"/>
            <p:cNvSpPr>
              <a:spLocks/>
            </p:cNvSpPr>
            <p:nvPr/>
          </p:nvSpPr>
          <p:spPr bwMode="auto">
            <a:xfrm>
              <a:off x="5791157" y="3379742"/>
              <a:ext cx="14288" cy="31750"/>
            </a:xfrm>
            <a:custGeom>
              <a:avLst/>
              <a:gdLst/>
              <a:ahLst/>
              <a:cxnLst>
                <a:cxn ang="0">
                  <a:pos x="0" y="19608"/>
                </a:cxn>
                <a:cxn ang="0">
                  <a:pos x="19091" y="0"/>
                </a:cxn>
              </a:cxnLst>
              <a:rect l="0" t="0" r="r" b="b"/>
              <a:pathLst>
                <a:path w="20000" h="20000">
                  <a:moveTo>
                    <a:pt x="0" y="19608"/>
                  </a:moveTo>
                  <a:lnTo>
                    <a:pt x="1909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85" name="Freeform 961"/>
            <p:cNvSpPr>
              <a:spLocks/>
            </p:cNvSpPr>
            <p:nvPr/>
          </p:nvSpPr>
          <p:spPr bwMode="auto">
            <a:xfrm>
              <a:off x="5803857" y="3362279"/>
              <a:ext cx="15875" cy="17463"/>
            </a:xfrm>
            <a:custGeom>
              <a:avLst/>
              <a:gdLst/>
              <a:ahLst/>
              <a:cxnLst>
                <a:cxn ang="0">
                  <a:pos x="0" y="19286"/>
                </a:cxn>
                <a:cxn ang="0">
                  <a:pos x="19200" y="0"/>
                </a:cxn>
              </a:cxnLst>
              <a:rect l="0" t="0" r="r" b="b"/>
              <a:pathLst>
                <a:path w="20000" h="20000">
                  <a:moveTo>
                    <a:pt x="0" y="19286"/>
                  </a:moveTo>
                  <a:lnTo>
                    <a:pt x="1920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84" name="Freeform 960"/>
            <p:cNvSpPr>
              <a:spLocks/>
            </p:cNvSpPr>
            <p:nvPr/>
          </p:nvSpPr>
          <p:spPr bwMode="auto">
            <a:xfrm>
              <a:off x="5807032" y="3340054"/>
              <a:ext cx="12700" cy="23813"/>
            </a:xfrm>
            <a:custGeom>
              <a:avLst/>
              <a:gdLst/>
              <a:ahLst/>
              <a:cxnLst>
                <a:cxn ang="0">
                  <a:pos x="19048" y="19459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048" y="19459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83" name="Freeform 959"/>
            <p:cNvSpPr>
              <a:spLocks/>
            </p:cNvSpPr>
            <p:nvPr/>
          </p:nvSpPr>
          <p:spPr bwMode="auto">
            <a:xfrm>
              <a:off x="5776870" y="3300367"/>
              <a:ext cx="30162" cy="39687"/>
            </a:xfrm>
            <a:custGeom>
              <a:avLst/>
              <a:gdLst/>
              <a:ahLst/>
              <a:cxnLst>
                <a:cxn ang="0">
                  <a:pos x="19583" y="19683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583" y="1968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82" name="Freeform 958"/>
            <p:cNvSpPr>
              <a:spLocks/>
            </p:cNvSpPr>
            <p:nvPr/>
          </p:nvSpPr>
          <p:spPr bwMode="auto">
            <a:xfrm>
              <a:off x="5764170" y="3251154"/>
              <a:ext cx="12700" cy="49213"/>
            </a:xfrm>
            <a:custGeom>
              <a:avLst/>
              <a:gdLst/>
              <a:ahLst/>
              <a:cxnLst>
                <a:cxn ang="0">
                  <a:pos x="19048" y="19744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048" y="1974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81" name="Freeform 957"/>
            <p:cNvSpPr>
              <a:spLocks/>
            </p:cNvSpPr>
            <p:nvPr/>
          </p:nvSpPr>
          <p:spPr bwMode="auto">
            <a:xfrm>
              <a:off x="5764170" y="3224167"/>
              <a:ext cx="6350" cy="28575"/>
            </a:xfrm>
            <a:custGeom>
              <a:avLst/>
              <a:gdLst/>
              <a:ahLst/>
              <a:cxnLst>
                <a:cxn ang="0">
                  <a:pos x="0" y="19545"/>
                </a:cxn>
                <a:cxn ang="0">
                  <a:pos x="17778" y="0"/>
                </a:cxn>
              </a:cxnLst>
              <a:rect l="0" t="0" r="r" b="b"/>
              <a:pathLst>
                <a:path w="20000" h="20000">
                  <a:moveTo>
                    <a:pt x="0" y="19545"/>
                  </a:moveTo>
                  <a:lnTo>
                    <a:pt x="177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80" name="Freeform 956"/>
            <p:cNvSpPr>
              <a:spLocks/>
            </p:cNvSpPr>
            <p:nvPr/>
          </p:nvSpPr>
          <p:spPr bwMode="auto">
            <a:xfrm>
              <a:off x="5768932" y="3187654"/>
              <a:ext cx="34925" cy="36513"/>
            </a:xfrm>
            <a:custGeom>
              <a:avLst/>
              <a:gdLst/>
              <a:ahLst/>
              <a:cxnLst>
                <a:cxn ang="0">
                  <a:pos x="0" y="19655"/>
                </a:cxn>
                <a:cxn ang="0">
                  <a:pos x="19643" y="0"/>
                </a:cxn>
              </a:cxnLst>
              <a:rect l="0" t="0" r="r" b="b"/>
              <a:pathLst>
                <a:path w="20000" h="20000">
                  <a:moveTo>
                    <a:pt x="0" y="19655"/>
                  </a:moveTo>
                  <a:lnTo>
                    <a:pt x="19643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79" name="Freeform 955"/>
            <p:cNvSpPr>
              <a:spLocks/>
            </p:cNvSpPr>
            <p:nvPr/>
          </p:nvSpPr>
          <p:spPr bwMode="auto">
            <a:xfrm>
              <a:off x="5803857" y="3152729"/>
              <a:ext cx="34925" cy="36513"/>
            </a:xfrm>
            <a:custGeom>
              <a:avLst/>
              <a:gdLst/>
              <a:ahLst/>
              <a:cxnLst>
                <a:cxn ang="0">
                  <a:pos x="0" y="19649"/>
                </a:cxn>
                <a:cxn ang="0">
                  <a:pos x="19643" y="0"/>
                </a:cxn>
              </a:cxnLst>
              <a:rect l="0" t="0" r="r" b="b"/>
              <a:pathLst>
                <a:path w="20000" h="20000">
                  <a:moveTo>
                    <a:pt x="0" y="19649"/>
                  </a:moveTo>
                  <a:lnTo>
                    <a:pt x="19643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78" name="Freeform 954"/>
            <p:cNvSpPr>
              <a:spLocks/>
            </p:cNvSpPr>
            <p:nvPr/>
          </p:nvSpPr>
          <p:spPr bwMode="auto">
            <a:xfrm>
              <a:off x="5838782" y="3116217"/>
              <a:ext cx="0" cy="36512"/>
            </a:xfrm>
            <a:custGeom>
              <a:avLst/>
              <a:gdLst/>
              <a:ahLst/>
              <a:cxnLst>
                <a:cxn ang="0">
                  <a:pos x="0" y="19655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655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77" name="Freeform 953"/>
            <p:cNvSpPr>
              <a:spLocks/>
            </p:cNvSpPr>
            <p:nvPr/>
          </p:nvSpPr>
          <p:spPr bwMode="auto">
            <a:xfrm>
              <a:off x="5814970" y="3079704"/>
              <a:ext cx="23812" cy="36513"/>
            </a:xfrm>
            <a:custGeom>
              <a:avLst/>
              <a:gdLst/>
              <a:ahLst/>
              <a:cxnLst>
                <a:cxn ang="0">
                  <a:pos x="19474" y="19655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474" y="19655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76" name="Freeform 952"/>
            <p:cNvSpPr>
              <a:spLocks/>
            </p:cNvSpPr>
            <p:nvPr/>
          </p:nvSpPr>
          <p:spPr bwMode="auto">
            <a:xfrm>
              <a:off x="5792745" y="3044779"/>
              <a:ext cx="23812" cy="36513"/>
            </a:xfrm>
            <a:custGeom>
              <a:avLst/>
              <a:gdLst/>
              <a:ahLst/>
              <a:cxnLst>
                <a:cxn ang="0">
                  <a:pos x="19459" y="19649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459" y="19649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75" name="Freeform 951"/>
            <p:cNvSpPr>
              <a:spLocks/>
            </p:cNvSpPr>
            <p:nvPr/>
          </p:nvSpPr>
          <p:spPr bwMode="auto">
            <a:xfrm>
              <a:off x="5792745" y="2997154"/>
              <a:ext cx="12700" cy="49213"/>
            </a:xfrm>
            <a:custGeom>
              <a:avLst/>
              <a:gdLst/>
              <a:ahLst/>
              <a:cxnLst>
                <a:cxn ang="0">
                  <a:pos x="0" y="19740"/>
                </a:cxn>
                <a:cxn ang="0">
                  <a:pos x="18947" y="0"/>
                </a:cxn>
              </a:cxnLst>
              <a:rect l="0" t="0" r="r" b="b"/>
              <a:pathLst>
                <a:path w="20000" h="20000">
                  <a:moveTo>
                    <a:pt x="0" y="19740"/>
                  </a:moveTo>
                  <a:lnTo>
                    <a:pt x="1894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74" name="Freeform 950"/>
            <p:cNvSpPr>
              <a:spLocks/>
            </p:cNvSpPr>
            <p:nvPr/>
          </p:nvSpPr>
          <p:spPr bwMode="auto">
            <a:xfrm>
              <a:off x="5387932" y="2997154"/>
              <a:ext cx="417513" cy="0"/>
            </a:xfrm>
            <a:custGeom>
              <a:avLst/>
              <a:gdLst/>
              <a:ahLst/>
              <a:cxnLst>
                <a:cxn ang="0">
                  <a:pos x="19970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70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73" name="Freeform 949"/>
            <p:cNvSpPr>
              <a:spLocks/>
            </p:cNvSpPr>
            <p:nvPr/>
          </p:nvSpPr>
          <p:spPr bwMode="auto">
            <a:xfrm>
              <a:off x="5376820" y="2995567"/>
              <a:ext cx="11112" cy="1587"/>
            </a:xfrm>
            <a:custGeom>
              <a:avLst/>
              <a:gdLst/>
              <a:ahLst/>
              <a:cxnLst>
                <a:cxn ang="0">
                  <a:pos x="18824" y="13333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8824" y="1333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72" name="Freeform 948"/>
            <p:cNvSpPr>
              <a:spLocks/>
            </p:cNvSpPr>
            <p:nvPr/>
          </p:nvSpPr>
          <p:spPr bwMode="auto">
            <a:xfrm>
              <a:off x="5367295" y="2992392"/>
              <a:ext cx="11112" cy="3175"/>
            </a:xfrm>
            <a:custGeom>
              <a:avLst/>
              <a:gdLst/>
              <a:ahLst/>
              <a:cxnLst>
                <a:cxn ang="0">
                  <a:pos x="18824" y="16667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8824" y="166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71" name="Freeform 947"/>
            <p:cNvSpPr>
              <a:spLocks/>
            </p:cNvSpPr>
            <p:nvPr/>
          </p:nvSpPr>
          <p:spPr bwMode="auto">
            <a:xfrm>
              <a:off x="5359357" y="2986042"/>
              <a:ext cx="9525" cy="6350"/>
            </a:xfrm>
            <a:custGeom>
              <a:avLst/>
              <a:gdLst/>
              <a:ahLst/>
              <a:cxnLst>
                <a:cxn ang="0">
                  <a:pos x="18571" y="1800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8571" y="1800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70" name="Freeform 946"/>
            <p:cNvSpPr>
              <a:spLocks/>
            </p:cNvSpPr>
            <p:nvPr/>
          </p:nvSpPr>
          <p:spPr bwMode="auto">
            <a:xfrm>
              <a:off x="5349832" y="2978104"/>
              <a:ext cx="9525" cy="7938"/>
            </a:xfrm>
            <a:custGeom>
              <a:avLst/>
              <a:gdLst/>
              <a:ahLst/>
              <a:cxnLst>
                <a:cxn ang="0">
                  <a:pos x="18571" y="18462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8571" y="1846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69" name="Freeform 945"/>
            <p:cNvSpPr>
              <a:spLocks/>
            </p:cNvSpPr>
            <p:nvPr/>
          </p:nvSpPr>
          <p:spPr bwMode="auto">
            <a:xfrm>
              <a:off x="5345070" y="2970167"/>
              <a:ext cx="6350" cy="9525"/>
            </a:xfrm>
            <a:custGeom>
              <a:avLst/>
              <a:gdLst/>
              <a:ahLst/>
              <a:cxnLst>
                <a:cxn ang="0">
                  <a:pos x="17778" y="18667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7778" y="186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68" name="Freeform 944"/>
            <p:cNvSpPr>
              <a:spLocks/>
            </p:cNvSpPr>
            <p:nvPr/>
          </p:nvSpPr>
          <p:spPr bwMode="auto">
            <a:xfrm>
              <a:off x="5341895" y="2959054"/>
              <a:ext cx="3175" cy="11113"/>
            </a:xfrm>
            <a:custGeom>
              <a:avLst/>
              <a:gdLst/>
              <a:ahLst/>
              <a:cxnLst>
                <a:cxn ang="0">
                  <a:pos x="16667" y="18824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6667" y="1882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67" name="Freeform 943"/>
            <p:cNvSpPr>
              <a:spLocks/>
            </p:cNvSpPr>
            <p:nvPr/>
          </p:nvSpPr>
          <p:spPr bwMode="auto">
            <a:xfrm>
              <a:off x="5340307" y="2949529"/>
              <a:ext cx="3175" cy="11113"/>
            </a:xfrm>
            <a:custGeom>
              <a:avLst/>
              <a:gdLst/>
              <a:ahLst/>
              <a:cxnLst>
                <a:cxn ang="0">
                  <a:pos x="15000" y="18889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5000" y="18889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66" name="Freeform 942"/>
            <p:cNvSpPr>
              <a:spLocks/>
            </p:cNvSpPr>
            <p:nvPr/>
          </p:nvSpPr>
          <p:spPr bwMode="auto">
            <a:xfrm>
              <a:off x="5340307" y="2949529"/>
              <a:ext cx="1588" cy="23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333" y="19474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3333" y="194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65" name="Freeform 941"/>
            <p:cNvSpPr>
              <a:spLocks/>
            </p:cNvSpPr>
            <p:nvPr/>
          </p:nvSpPr>
          <p:spPr bwMode="auto">
            <a:xfrm>
              <a:off x="5341895" y="2971754"/>
              <a:ext cx="3175" cy="23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667" y="19459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6667" y="1945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64" name="Freeform 940"/>
            <p:cNvSpPr>
              <a:spLocks/>
            </p:cNvSpPr>
            <p:nvPr/>
          </p:nvSpPr>
          <p:spPr bwMode="auto">
            <a:xfrm>
              <a:off x="5345070" y="2995567"/>
              <a:ext cx="6350" cy="23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000" y="19474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8000" y="194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63" name="Freeform 939"/>
            <p:cNvSpPr>
              <a:spLocks/>
            </p:cNvSpPr>
            <p:nvPr/>
          </p:nvSpPr>
          <p:spPr bwMode="auto">
            <a:xfrm>
              <a:off x="5349832" y="3019379"/>
              <a:ext cx="9525" cy="22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71" y="19429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8571" y="1942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62" name="Freeform 938"/>
            <p:cNvSpPr>
              <a:spLocks/>
            </p:cNvSpPr>
            <p:nvPr/>
          </p:nvSpPr>
          <p:spPr bwMode="auto">
            <a:xfrm>
              <a:off x="5359357" y="3040017"/>
              <a:ext cx="9525" cy="22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750" y="1941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8750" y="1941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61" name="Freeform 937"/>
            <p:cNvSpPr>
              <a:spLocks/>
            </p:cNvSpPr>
            <p:nvPr/>
          </p:nvSpPr>
          <p:spPr bwMode="auto">
            <a:xfrm>
              <a:off x="5368882" y="3060654"/>
              <a:ext cx="12700" cy="206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947" y="19394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8947" y="193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60" name="Freeform 936"/>
            <p:cNvSpPr>
              <a:spLocks/>
            </p:cNvSpPr>
            <p:nvPr/>
          </p:nvSpPr>
          <p:spPr bwMode="auto">
            <a:xfrm>
              <a:off x="5379995" y="3081292"/>
              <a:ext cx="14287" cy="19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91" y="19355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091" y="1935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59" name="Freeform 935"/>
            <p:cNvSpPr>
              <a:spLocks/>
            </p:cNvSpPr>
            <p:nvPr/>
          </p:nvSpPr>
          <p:spPr bwMode="auto">
            <a:xfrm>
              <a:off x="5392695" y="3100342"/>
              <a:ext cx="15875" cy="19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00" y="1931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200" y="1931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58" name="Freeform 934"/>
            <p:cNvSpPr>
              <a:spLocks/>
            </p:cNvSpPr>
            <p:nvPr/>
          </p:nvSpPr>
          <p:spPr bwMode="auto">
            <a:xfrm>
              <a:off x="5408570" y="3117804"/>
              <a:ext cx="17462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86" y="1920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286" y="192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57" name="Freeform 933"/>
            <p:cNvSpPr>
              <a:spLocks/>
            </p:cNvSpPr>
            <p:nvPr/>
          </p:nvSpPr>
          <p:spPr bwMode="auto">
            <a:xfrm>
              <a:off x="5426032" y="3133679"/>
              <a:ext cx="19050" cy="14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333" y="1913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333" y="1913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56" name="Freeform 932"/>
            <p:cNvSpPr>
              <a:spLocks/>
            </p:cNvSpPr>
            <p:nvPr/>
          </p:nvSpPr>
          <p:spPr bwMode="auto">
            <a:xfrm>
              <a:off x="5443495" y="3147967"/>
              <a:ext cx="20637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375" y="19048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375" y="190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55" name="Freeform 931"/>
            <p:cNvSpPr>
              <a:spLocks/>
            </p:cNvSpPr>
            <p:nvPr/>
          </p:nvSpPr>
          <p:spPr bwMode="auto">
            <a:xfrm>
              <a:off x="5464132" y="3160667"/>
              <a:ext cx="20638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394" y="1875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394" y="1875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54" name="Freeform 930"/>
            <p:cNvSpPr>
              <a:spLocks/>
            </p:cNvSpPr>
            <p:nvPr/>
          </p:nvSpPr>
          <p:spPr bwMode="auto">
            <a:xfrm>
              <a:off x="5483182" y="3170192"/>
              <a:ext cx="2222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29" y="18571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429" y="1857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53" name="Freeform 929"/>
            <p:cNvSpPr>
              <a:spLocks/>
            </p:cNvSpPr>
            <p:nvPr/>
          </p:nvSpPr>
          <p:spPr bwMode="auto">
            <a:xfrm>
              <a:off x="5505407" y="3178129"/>
              <a:ext cx="222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29" y="1800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429" y="180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52" name="Freeform 928"/>
            <p:cNvSpPr>
              <a:spLocks/>
            </p:cNvSpPr>
            <p:nvPr/>
          </p:nvSpPr>
          <p:spPr bwMode="auto">
            <a:xfrm>
              <a:off x="5527632" y="3184479"/>
              <a:ext cx="2381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59" y="1666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459" y="1666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51" name="Freeform 927"/>
            <p:cNvSpPr>
              <a:spLocks/>
            </p:cNvSpPr>
            <p:nvPr/>
          </p:nvSpPr>
          <p:spPr bwMode="auto">
            <a:xfrm>
              <a:off x="5549857" y="3187654"/>
              <a:ext cx="2222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44" y="1333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444" y="1333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50" name="Freeform 926"/>
            <p:cNvSpPr>
              <a:spLocks/>
            </p:cNvSpPr>
            <p:nvPr/>
          </p:nvSpPr>
          <p:spPr bwMode="auto">
            <a:xfrm>
              <a:off x="5572082" y="3187654"/>
              <a:ext cx="231775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45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4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49" name="Freeform 925"/>
            <p:cNvSpPr>
              <a:spLocks/>
            </p:cNvSpPr>
            <p:nvPr/>
          </p:nvSpPr>
          <p:spPr bwMode="auto">
            <a:xfrm>
              <a:off x="5791157" y="3187654"/>
              <a:ext cx="6350" cy="7938"/>
            </a:xfrm>
            <a:custGeom>
              <a:avLst/>
              <a:gdLst/>
              <a:ahLst/>
              <a:cxnLst>
                <a:cxn ang="0">
                  <a:pos x="18182" y="18333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8182" y="1833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48" name="Freeform 924"/>
            <p:cNvSpPr>
              <a:spLocks/>
            </p:cNvSpPr>
            <p:nvPr/>
          </p:nvSpPr>
          <p:spPr bwMode="auto">
            <a:xfrm>
              <a:off x="5740357" y="3187654"/>
              <a:ext cx="31750" cy="33338"/>
            </a:xfrm>
            <a:custGeom>
              <a:avLst/>
              <a:gdLst/>
              <a:ahLst/>
              <a:cxnLst>
                <a:cxn ang="0">
                  <a:pos x="19600" y="19615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600" y="19615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47" name="Freeform 923"/>
            <p:cNvSpPr>
              <a:spLocks/>
            </p:cNvSpPr>
            <p:nvPr/>
          </p:nvSpPr>
          <p:spPr bwMode="auto">
            <a:xfrm>
              <a:off x="5692732" y="3187654"/>
              <a:ext cx="76200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33" y="1984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833" y="198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46" name="Freeform 922"/>
            <p:cNvSpPr>
              <a:spLocks/>
            </p:cNvSpPr>
            <p:nvPr/>
          </p:nvSpPr>
          <p:spPr bwMode="auto">
            <a:xfrm>
              <a:off x="5594307" y="3187654"/>
              <a:ext cx="185738" cy="192088"/>
            </a:xfrm>
            <a:custGeom>
              <a:avLst/>
              <a:gdLst/>
              <a:ahLst/>
              <a:cxnLst>
                <a:cxn ang="0">
                  <a:pos x="19932" y="19934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32" y="1993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45" name="Freeform 921"/>
            <p:cNvSpPr>
              <a:spLocks/>
            </p:cNvSpPr>
            <p:nvPr/>
          </p:nvSpPr>
          <p:spPr bwMode="auto">
            <a:xfrm>
              <a:off x="5641932" y="3187654"/>
              <a:ext cx="173038" cy="179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27" y="19929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27" y="1992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44" name="Freeform 920"/>
            <p:cNvSpPr>
              <a:spLocks/>
            </p:cNvSpPr>
            <p:nvPr/>
          </p:nvSpPr>
          <p:spPr bwMode="auto">
            <a:xfrm>
              <a:off x="5572082" y="3379742"/>
              <a:ext cx="231775" cy="0"/>
            </a:xfrm>
            <a:custGeom>
              <a:avLst/>
              <a:gdLst/>
              <a:ahLst/>
              <a:cxnLst>
                <a:cxn ang="0">
                  <a:pos x="19945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45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43" name="Freeform 919"/>
            <p:cNvSpPr>
              <a:spLocks/>
            </p:cNvSpPr>
            <p:nvPr/>
          </p:nvSpPr>
          <p:spPr bwMode="auto">
            <a:xfrm>
              <a:off x="5549857" y="3379742"/>
              <a:ext cx="22225" cy="1587"/>
            </a:xfrm>
            <a:custGeom>
              <a:avLst/>
              <a:gdLst/>
              <a:ahLst/>
              <a:cxnLst>
                <a:cxn ang="0">
                  <a:pos x="19444" y="0"/>
                </a:cxn>
                <a:cxn ang="0">
                  <a:pos x="0" y="10000"/>
                </a:cxn>
              </a:cxnLst>
              <a:rect l="0" t="0" r="r" b="b"/>
              <a:pathLst>
                <a:path w="20000" h="20000">
                  <a:moveTo>
                    <a:pt x="19444" y="0"/>
                  </a:moveTo>
                  <a:lnTo>
                    <a:pt x="0" y="100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42" name="Freeform 918"/>
            <p:cNvSpPr>
              <a:spLocks/>
            </p:cNvSpPr>
            <p:nvPr/>
          </p:nvSpPr>
          <p:spPr bwMode="auto">
            <a:xfrm>
              <a:off x="5527632" y="3381329"/>
              <a:ext cx="23813" cy="4763"/>
            </a:xfrm>
            <a:custGeom>
              <a:avLst/>
              <a:gdLst/>
              <a:ahLst/>
              <a:cxnLst>
                <a:cxn ang="0">
                  <a:pos x="19459" y="0"/>
                </a:cxn>
                <a:cxn ang="0">
                  <a:pos x="0" y="17143"/>
                </a:cxn>
              </a:cxnLst>
              <a:rect l="0" t="0" r="r" b="b"/>
              <a:pathLst>
                <a:path w="20000" h="20000">
                  <a:moveTo>
                    <a:pt x="19459" y="0"/>
                  </a:moveTo>
                  <a:lnTo>
                    <a:pt x="0" y="1714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41" name="Freeform 917"/>
            <p:cNvSpPr>
              <a:spLocks/>
            </p:cNvSpPr>
            <p:nvPr/>
          </p:nvSpPr>
          <p:spPr bwMode="auto">
            <a:xfrm>
              <a:off x="5505407" y="3384504"/>
              <a:ext cx="22225" cy="6350"/>
            </a:xfrm>
            <a:custGeom>
              <a:avLst/>
              <a:gdLst/>
              <a:ahLst/>
              <a:cxnLst>
                <a:cxn ang="0">
                  <a:pos x="19429" y="0"/>
                </a:cxn>
                <a:cxn ang="0">
                  <a:pos x="0" y="18000"/>
                </a:cxn>
              </a:cxnLst>
              <a:rect l="0" t="0" r="r" b="b"/>
              <a:pathLst>
                <a:path w="20000" h="20000">
                  <a:moveTo>
                    <a:pt x="19429" y="0"/>
                  </a:moveTo>
                  <a:lnTo>
                    <a:pt x="0" y="180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40" name="Freeform 916"/>
            <p:cNvSpPr>
              <a:spLocks/>
            </p:cNvSpPr>
            <p:nvPr/>
          </p:nvSpPr>
          <p:spPr bwMode="auto">
            <a:xfrm>
              <a:off x="5116470" y="2949529"/>
              <a:ext cx="420687" cy="434975"/>
            </a:xfrm>
            <a:custGeom>
              <a:avLst/>
              <a:gdLst/>
              <a:ahLst/>
              <a:cxnLst>
                <a:cxn ang="0">
                  <a:pos x="19970" y="19971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70" y="19971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39" name="Freeform 915"/>
            <p:cNvSpPr>
              <a:spLocks/>
            </p:cNvSpPr>
            <p:nvPr/>
          </p:nvSpPr>
          <p:spPr bwMode="auto">
            <a:xfrm>
              <a:off x="5165682" y="2949529"/>
              <a:ext cx="417513" cy="431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70" y="19971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70" y="1997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38" name="Freeform 914"/>
            <p:cNvSpPr>
              <a:spLocks/>
            </p:cNvSpPr>
            <p:nvPr/>
          </p:nvSpPr>
          <p:spPr bwMode="auto">
            <a:xfrm>
              <a:off x="5214895" y="2949529"/>
              <a:ext cx="417512" cy="431800"/>
            </a:xfrm>
            <a:custGeom>
              <a:avLst/>
              <a:gdLst/>
              <a:ahLst/>
              <a:cxnLst>
                <a:cxn ang="0">
                  <a:pos x="19970" y="19971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70" y="19971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37" name="Freeform 913"/>
            <p:cNvSpPr>
              <a:spLocks/>
            </p:cNvSpPr>
            <p:nvPr/>
          </p:nvSpPr>
          <p:spPr bwMode="auto">
            <a:xfrm>
              <a:off x="5264107" y="2949529"/>
              <a:ext cx="100013" cy="1031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73" y="1987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873" y="1987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36" name="Freeform 912"/>
            <p:cNvSpPr>
              <a:spLocks/>
            </p:cNvSpPr>
            <p:nvPr/>
          </p:nvSpPr>
          <p:spPr bwMode="auto">
            <a:xfrm>
              <a:off x="5313320" y="2949529"/>
              <a:ext cx="30162" cy="31750"/>
            </a:xfrm>
            <a:custGeom>
              <a:avLst/>
              <a:gdLst/>
              <a:ahLst/>
              <a:cxnLst>
                <a:cxn ang="0">
                  <a:pos x="19583" y="1960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583" y="1960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35" name="Freeform 911"/>
            <p:cNvSpPr>
              <a:spLocks/>
            </p:cNvSpPr>
            <p:nvPr/>
          </p:nvSpPr>
          <p:spPr bwMode="auto">
            <a:xfrm>
              <a:off x="5110120" y="2805067"/>
              <a:ext cx="46037" cy="47625"/>
            </a:xfrm>
            <a:custGeom>
              <a:avLst/>
              <a:gdLst/>
              <a:ahLst/>
              <a:cxnLst>
                <a:cxn ang="0">
                  <a:pos x="19726" y="19737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726" y="1973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34" name="Freeform 910"/>
            <p:cNvSpPr>
              <a:spLocks/>
            </p:cNvSpPr>
            <p:nvPr/>
          </p:nvSpPr>
          <p:spPr bwMode="auto">
            <a:xfrm>
              <a:off x="4854532" y="2805067"/>
              <a:ext cx="255588" cy="0"/>
            </a:xfrm>
            <a:custGeom>
              <a:avLst/>
              <a:gdLst/>
              <a:ahLst/>
              <a:cxnLst>
                <a:cxn ang="0">
                  <a:pos x="19950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50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33" name="Freeform 909"/>
            <p:cNvSpPr>
              <a:spLocks/>
            </p:cNvSpPr>
            <p:nvPr/>
          </p:nvSpPr>
          <p:spPr bwMode="auto">
            <a:xfrm>
              <a:off x="4832307" y="2805067"/>
              <a:ext cx="0" cy="73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825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82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32" name="Freeform 908"/>
            <p:cNvSpPr>
              <a:spLocks/>
            </p:cNvSpPr>
            <p:nvPr/>
          </p:nvSpPr>
          <p:spPr bwMode="auto">
            <a:xfrm>
              <a:off x="5040270" y="2949529"/>
              <a:ext cx="0" cy="671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81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8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31" name="Freeform 907"/>
            <p:cNvSpPr>
              <a:spLocks/>
            </p:cNvSpPr>
            <p:nvPr/>
          </p:nvSpPr>
          <p:spPr bwMode="auto">
            <a:xfrm>
              <a:off x="4927557" y="3600404"/>
              <a:ext cx="112713" cy="115888"/>
            </a:xfrm>
            <a:custGeom>
              <a:avLst/>
              <a:gdLst/>
              <a:ahLst/>
              <a:cxnLst>
                <a:cxn ang="0">
                  <a:pos x="19887" y="0"/>
                </a:cxn>
                <a:cxn ang="0">
                  <a:pos x="0" y="19890"/>
                </a:cxn>
              </a:cxnLst>
              <a:rect l="0" t="0" r="r" b="b"/>
              <a:pathLst>
                <a:path w="20000" h="20000">
                  <a:moveTo>
                    <a:pt x="19887" y="0"/>
                  </a:moveTo>
                  <a:lnTo>
                    <a:pt x="0" y="1989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30" name="Freeform 906"/>
            <p:cNvSpPr>
              <a:spLocks/>
            </p:cNvSpPr>
            <p:nvPr/>
          </p:nvSpPr>
          <p:spPr bwMode="auto">
            <a:xfrm>
              <a:off x="4924382" y="3665492"/>
              <a:ext cx="12700" cy="12700"/>
            </a:xfrm>
            <a:custGeom>
              <a:avLst/>
              <a:gdLst/>
              <a:ahLst/>
              <a:cxnLst>
                <a:cxn ang="0">
                  <a:pos x="0" y="19000"/>
                </a:cxn>
                <a:cxn ang="0">
                  <a:pos x="19000" y="0"/>
                </a:cxn>
              </a:cxnLst>
              <a:rect l="0" t="0" r="r" b="b"/>
              <a:pathLst>
                <a:path w="20000" h="20000">
                  <a:moveTo>
                    <a:pt x="0" y="19000"/>
                  </a:moveTo>
                  <a:lnTo>
                    <a:pt x="1900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29" name="Freeform 905"/>
            <p:cNvSpPr>
              <a:spLocks/>
            </p:cNvSpPr>
            <p:nvPr/>
          </p:nvSpPr>
          <p:spPr bwMode="auto">
            <a:xfrm>
              <a:off x="4946607" y="3633742"/>
              <a:ext cx="20638" cy="22225"/>
            </a:xfrm>
            <a:custGeom>
              <a:avLst/>
              <a:gdLst/>
              <a:ahLst/>
              <a:cxnLst>
                <a:cxn ang="0">
                  <a:pos x="0" y="19412"/>
                </a:cxn>
                <a:cxn ang="0">
                  <a:pos x="19394" y="0"/>
                </a:cxn>
              </a:cxnLst>
              <a:rect l="0" t="0" r="r" b="b"/>
              <a:pathLst>
                <a:path w="20000" h="20000">
                  <a:moveTo>
                    <a:pt x="0" y="19412"/>
                  </a:moveTo>
                  <a:lnTo>
                    <a:pt x="1939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28" name="Freeform 904"/>
            <p:cNvSpPr>
              <a:spLocks/>
            </p:cNvSpPr>
            <p:nvPr/>
          </p:nvSpPr>
          <p:spPr bwMode="auto">
            <a:xfrm>
              <a:off x="4976770" y="3600404"/>
              <a:ext cx="20637" cy="22225"/>
            </a:xfrm>
            <a:custGeom>
              <a:avLst/>
              <a:gdLst/>
              <a:ahLst/>
              <a:cxnLst>
                <a:cxn ang="0">
                  <a:pos x="0" y="19429"/>
                </a:cxn>
                <a:cxn ang="0">
                  <a:pos x="19394" y="0"/>
                </a:cxn>
              </a:cxnLst>
              <a:rect l="0" t="0" r="r" b="b"/>
              <a:pathLst>
                <a:path w="20000" h="20000">
                  <a:moveTo>
                    <a:pt x="0" y="19429"/>
                  </a:moveTo>
                  <a:lnTo>
                    <a:pt x="1939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27" name="Freeform 903"/>
            <p:cNvSpPr>
              <a:spLocks/>
            </p:cNvSpPr>
            <p:nvPr/>
          </p:nvSpPr>
          <p:spPr bwMode="auto">
            <a:xfrm>
              <a:off x="5006932" y="3570242"/>
              <a:ext cx="20638" cy="22225"/>
            </a:xfrm>
            <a:custGeom>
              <a:avLst/>
              <a:gdLst/>
              <a:ahLst/>
              <a:cxnLst>
                <a:cxn ang="0">
                  <a:pos x="0" y="19412"/>
                </a:cxn>
                <a:cxn ang="0">
                  <a:pos x="19394" y="0"/>
                </a:cxn>
              </a:cxnLst>
              <a:rect l="0" t="0" r="r" b="b"/>
              <a:pathLst>
                <a:path w="20000" h="20000">
                  <a:moveTo>
                    <a:pt x="0" y="19412"/>
                  </a:moveTo>
                  <a:lnTo>
                    <a:pt x="1939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26" name="Freeform 902"/>
            <p:cNvSpPr>
              <a:spLocks/>
            </p:cNvSpPr>
            <p:nvPr/>
          </p:nvSpPr>
          <p:spPr bwMode="auto">
            <a:xfrm>
              <a:off x="5037095" y="3557542"/>
              <a:ext cx="3175" cy="3175"/>
            </a:xfrm>
            <a:custGeom>
              <a:avLst/>
              <a:gdLst/>
              <a:ahLst/>
              <a:cxnLst>
                <a:cxn ang="0">
                  <a:pos x="0" y="15000"/>
                </a:cxn>
                <a:cxn ang="0">
                  <a:pos x="16000" y="0"/>
                </a:cxn>
              </a:cxnLst>
              <a:rect l="0" t="0" r="r" b="b"/>
              <a:pathLst>
                <a:path w="20000" h="20000">
                  <a:moveTo>
                    <a:pt x="0" y="15000"/>
                  </a:moveTo>
                  <a:lnTo>
                    <a:pt x="1600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25" name="Freeform 901"/>
            <p:cNvSpPr>
              <a:spLocks/>
            </p:cNvSpPr>
            <p:nvPr/>
          </p:nvSpPr>
          <p:spPr bwMode="auto">
            <a:xfrm>
              <a:off x="5040270" y="3581354"/>
              <a:ext cx="38100" cy="396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661" y="1967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661" y="1967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24" name="Freeform 900"/>
            <p:cNvSpPr>
              <a:spLocks/>
            </p:cNvSpPr>
            <p:nvPr/>
          </p:nvSpPr>
          <p:spPr bwMode="auto">
            <a:xfrm>
              <a:off x="5048207" y="3619454"/>
              <a:ext cx="14288" cy="14288"/>
            </a:xfrm>
            <a:custGeom>
              <a:avLst/>
              <a:gdLst/>
              <a:ahLst/>
              <a:cxnLst>
                <a:cxn ang="0">
                  <a:pos x="19091" y="0"/>
                </a:cxn>
                <a:cxn ang="0">
                  <a:pos x="0" y="19130"/>
                </a:cxn>
              </a:cxnLst>
              <a:rect l="0" t="0" r="r" b="b"/>
              <a:pathLst>
                <a:path w="20000" h="20000">
                  <a:moveTo>
                    <a:pt x="19091" y="0"/>
                  </a:moveTo>
                  <a:lnTo>
                    <a:pt x="0" y="1913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23" name="Freeform 899"/>
            <p:cNvSpPr>
              <a:spLocks/>
            </p:cNvSpPr>
            <p:nvPr/>
          </p:nvSpPr>
          <p:spPr bwMode="auto">
            <a:xfrm>
              <a:off x="5018045" y="3643267"/>
              <a:ext cx="20637" cy="22225"/>
            </a:xfrm>
            <a:custGeom>
              <a:avLst/>
              <a:gdLst/>
              <a:ahLst/>
              <a:cxnLst>
                <a:cxn ang="0">
                  <a:pos x="19375" y="0"/>
                </a:cxn>
                <a:cxn ang="0">
                  <a:pos x="0" y="19429"/>
                </a:cxn>
              </a:cxnLst>
              <a:rect l="0" t="0" r="r" b="b"/>
              <a:pathLst>
                <a:path w="20000" h="20000">
                  <a:moveTo>
                    <a:pt x="19375" y="0"/>
                  </a:moveTo>
                  <a:lnTo>
                    <a:pt x="0" y="1942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22" name="Freeform 898"/>
            <p:cNvSpPr>
              <a:spLocks/>
            </p:cNvSpPr>
            <p:nvPr/>
          </p:nvSpPr>
          <p:spPr bwMode="auto">
            <a:xfrm>
              <a:off x="4986295" y="3675017"/>
              <a:ext cx="22225" cy="22225"/>
            </a:xfrm>
            <a:custGeom>
              <a:avLst/>
              <a:gdLst/>
              <a:ahLst/>
              <a:cxnLst>
                <a:cxn ang="0">
                  <a:pos x="19412" y="0"/>
                </a:cxn>
                <a:cxn ang="0">
                  <a:pos x="0" y="19429"/>
                </a:cxn>
              </a:cxnLst>
              <a:rect l="0" t="0" r="r" b="b"/>
              <a:pathLst>
                <a:path w="20000" h="20000">
                  <a:moveTo>
                    <a:pt x="19412" y="0"/>
                  </a:moveTo>
                  <a:lnTo>
                    <a:pt x="0" y="1942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21" name="Freeform 897"/>
            <p:cNvSpPr>
              <a:spLocks/>
            </p:cNvSpPr>
            <p:nvPr/>
          </p:nvSpPr>
          <p:spPr bwMode="auto">
            <a:xfrm>
              <a:off x="4968832" y="3708354"/>
              <a:ext cx="7938" cy="7938"/>
            </a:xfrm>
            <a:custGeom>
              <a:avLst/>
              <a:gdLst/>
              <a:ahLst/>
              <a:cxnLst>
                <a:cxn ang="0">
                  <a:pos x="18333" y="0"/>
                </a:cxn>
                <a:cxn ang="0">
                  <a:pos x="0" y="18333"/>
                </a:cxn>
              </a:cxnLst>
              <a:rect l="0" t="0" r="r" b="b"/>
              <a:pathLst>
                <a:path w="20000" h="20000">
                  <a:moveTo>
                    <a:pt x="18333" y="0"/>
                  </a:moveTo>
                  <a:lnTo>
                    <a:pt x="0" y="1833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20" name="Freeform 896"/>
            <p:cNvSpPr>
              <a:spLocks/>
            </p:cNvSpPr>
            <p:nvPr/>
          </p:nvSpPr>
          <p:spPr bwMode="auto">
            <a:xfrm>
              <a:off x="5010107" y="3619454"/>
              <a:ext cx="93663" cy="95250"/>
            </a:xfrm>
            <a:custGeom>
              <a:avLst/>
              <a:gdLst/>
              <a:ahLst/>
              <a:cxnLst>
                <a:cxn ang="0">
                  <a:pos x="0" y="19868"/>
                </a:cxn>
                <a:cxn ang="0">
                  <a:pos x="19864" y="0"/>
                </a:cxn>
              </a:cxnLst>
              <a:rect l="0" t="0" r="r" b="b"/>
              <a:pathLst>
                <a:path w="20000" h="20000">
                  <a:moveTo>
                    <a:pt x="0" y="19868"/>
                  </a:moveTo>
                  <a:lnTo>
                    <a:pt x="1986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19" name="Freeform 895"/>
            <p:cNvSpPr>
              <a:spLocks/>
            </p:cNvSpPr>
            <p:nvPr/>
          </p:nvSpPr>
          <p:spPr bwMode="auto">
            <a:xfrm>
              <a:off x="5040270" y="3530554"/>
              <a:ext cx="87312" cy="90488"/>
            </a:xfrm>
            <a:custGeom>
              <a:avLst/>
              <a:gdLst/>
              <a:ahLst/>
              <a:cxnLst>
                <a:cxn ang="0">
                  <a:pos x="19854" y="19859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854" y="19859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18" name="Freeform 894"/>
            <p:cNvSpPr>
              <a:spLocks/>
            </p:cNvSpPr>
            <p:nvPr/>
          </p:nvSpPr>
          <p:spPr bwMode="auto">
            <a:xfrm>
              <a:off x="4924382" y="3514679"/>
              <a:ext cx="117475" cy="120650"/>
            </a:xfrm>
            <a:custGeom>
              <a:avLst/>
              <a:gdLst/>
              <a:ahLst/>
              <a:cxnLst>
                <a:cxn ang="0">
                  <a:pos x="19891" y="0"/>
                </a:cxn>
                <a:cxn ang="0">
                  <a:pos x="0" y="19895"/>
                </a:cxn>
              </a:cxnLst>
              <a:rect l="0" t="0" r="r" b="b"/>
              <a:pathLst>
                <a:path w="20000" h="20000">
                  <a:moveTo>
                    <a:pt x="19891" y="0"/>
                  </a:moveTo>
                  <a:lnTo>
                    <a:pt x="0" y="198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17" name="Freeform 893"/>
            <p:cNvSpPr>
              <a:spLocks/>
            </p:cNvSpPr>
            <p:nvPr/>
          </p:nvSpPr>
          <p:spPr bwMode="auto">
            <a:xfrm>
              <a:off x="4924382" y="3590879"/>
              <a:ext cx="3175" cy="3175"/>
            </a:xfrm>
            <a:custGeom>
              <a:avLst/>
              <a:gdLst/>
              <a:ahLst/>
              <a:cxnLst>
                <a:cxn ang="0">
                  <a:pos x="0" y="15000"/>
                </a:cxn>
                <a:cxn ang="0">
                  <a:pos x="15000" y="0"/>
                </a:cxn>
              </a:cxnLst>
              <a:rect l="0" t="0" r="r" b="b"/>
              <a:pathLst>
                <a:path w="20000" h="20000">
                  <a:moveTo>
                    <a:pt x="0" y="15000"/>
                  </a:moveTo>
                  <a:lnTo>
                    <a:pt x="1500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16" name="Freeform 892"/>
            <p:cNvSpPr>
              <a:spLocks/>
            </p:cNvSpPr>
            <p:nvPr/>
          </p:nvSpPr>
          <p:spPr bwMode="auto">
            <a:xfrm>
              <a:off x="4935495" y="3559129"/>
              <a:ext cx="20637" cy="22225"/>
            </a:xfrm>
            <a:custGeom>
              <a:avLst/>
              <a:gdLst/>
              <a:ahLst/>
              <a:cxnLst>
                <a:cxn ang="0">
                  <a:pos x="0" y="19429"/>
                </a:cxn>
                <a:cxn ang="0">
                  <a:pos x="19394" y="0"/>
                </a:cxn>
              </a:cxnLst>
              <a:rect l="0" t="0" r="r" b="b"/>
              <a:pathLst>
                <a:path w="20000" h="20000">
                  <a:moveTo>
                    <a:pt x="0" y="19429"/>
                  </a:moveTo>
                  <a:lnTo>
                    <a:pt x="1939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15" name="Freeform 891"/>
            <p:cNvSpPr>
              <a:spLocks/>
            </p:cNvSpPr>
            <p:nvPr/>
          </p:nvSpPr>
          <p:spPr bwMode="auto">
            <a:xfrm>
              <a:off x="4965657" y="3527379"/>
              <a:ext cx="20638" cy="20638"/>
            </a:xfrm>
            <a:custGeom>
              <a:avLst/>
              <a:gdLst/>
              <a:ahLst/>
              <a:cxnLst>
                <a:cxn ang="0">
                  <a:pos x="0" y="19394"/>
                </a:cxn>
                <a:cxn ang="0">
                  <a:pos x="19394" y="0"/>
                </a:cxn>
              </a:cxnLst>
              <a:rect l="0" t="0" r="r" b="b"/>
              <a:pathLst>
                <a:path w="20000" h="20000">
                  <a:moveTo>
                    <a:pt x="0" y="19394"/>
                  </a:moveTo>
                  <a:lnTo>
                    <a:pt x="1939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14" name="Freeform 890"/>
            <p:cNvSpPr>
              <a:spLocks/>
            </p:cNvSpPr>
            <p:nvPr/>
          </p:nvSpPr>
          <p:spPr bwMode="auto">
            <a:xfrm>
              <a:off x="4997407" y="3495629"/>
              <a:ext cx="22225" cy="22225"/>
            </a:xfrm>
            <a:custGeom>
              <a:avLst/>
              <a:gdLst/>
              <a:ahLst/>
              <a:cxnLst>
                <a:cxn ang="0">
                  <a:pos x="0" y="19412"/>
                </a:cxn>
                <a:cxn ang="0">
                  <a:pos x="19412" y="0"/>
                </a:cxn>
              </a:cxnLst>
              <a:rect l="0" t="0" r="r" b="b"/>
              <a:pathLst>
                <a:path w="20000" h="20000">
                  <a:moveTo>
                    <a:pt x="0" y="19412"/>
                  </a:moveTo>
                  <a:lnTo>
                    <a:pt x="1941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13" name="Freeform 889"/>
            <p:cNvSpPr>
              <a:spLocks/>
            </p:cNvSpPr>
            <p:nvPr/>
          </p:nvSpPr>
          <p:spPr bwMode="auto">
            <a:xfrm>
              <a:off x="5027570" y="3473404"/>
              <a:ext cx="12700" cy="12700"/>
            </a:xfrm>
            <a:custGeom>
              <a:avLst/>
              <a:gdLst/>
              <a:ahLst/>
              <a:cxnLst>
                <a:cxn ang="0">
                  <a:pos x="0" y="19048"/>
                </a:cxn>
                <a:cxn ang="0">
                  <a:pos x="19000" y="0"/>
                </a:cxn>
              </a:cxnLst>
              <a:rect l="0" t="0" r="r" b="b"/>
              <a:pathLst>
                <a:path w="20000" h="20000">
                  <a:moveTo>
                    <a:pt x="0" y="19048"/>
                  </a:moveTo>
                  <a:lnTo>
                    <a:pt x="1900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12" name="Freeform 888"/>
            <p:cNvSpPr>
              <a:spLocks/>
            </p:cNvSpPr>
            <p:nvPr/>
          </p:nvSpPr>
          <p:spPr bwMode="auto">
            <a:xfrm>
              <a:off x="5040270" y="3479754"/>
              <a:ext cx="136525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07" y="1991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07" y="1991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11" name="Freeform 887"/>
            <p:cNvSpPr>
              <a:spLocks/>
            </p:cNvSpPr>
            <p:nvPr/>
          </p:nvSpPr>
          <p:spPr bwMode="auto">
            <a:xfrm>
              <a:off x="5040270" y="3427367"/>
              <a:ext cx="185737" cy="192087"/>
            </a:xfrm>
            <a:custGeom>
              <a:avLst/>
              <a:gdLst/>
              <a:ahLst/>
              <a:cxnLst>
                <a:cxn ang="0">
                  <a:pos x="19932" y="19934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32" y="1993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10" name="Freeform 886"/>
            <p:cNvSpPr>
              <a:spLocks/>
            </p:cNvSpPr>
            <p:nvPr/>
          </p:nvSpPr>
          <p:spPr bwMode="auto">
            <a:xfrm>
              <a:off x="5040270" y="3427367"/>
              <a:ext cx="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00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60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09" name="Freeform 885"/>
            <p:cNvSpPr>
              <a:spLocks/>
            </p:cNvSpPr>
            <p:nvPr/>
          </p:nvSpPr>
          <p:spPr bwMode="auto">
            <a:xfrm>
              <a:off x="4924382" y="3430542"/>
              <a:ext cx="117475" cy="120650"/>
            </a:xfrm>
            <a:custGeom>
              <a:avLst/>
              <a:gdLst/>
              <a:ahLst/>
              <a:cxnLst>
                <a:cxn ang="0">
                  <a:pos x="19891" y="0"/>
                </a:cxn>
                <a:cxn ang="0">
                  <a:pos x="0" y="19895"/>
                </a:cxn>
              </a:cxnLst>
              <a:rect l="0" t="0" r="r" b="b"/>
              <a:pathLst>
                <a:path w="20000" h="20000">
                  <a:moveTo>
                    <a:pt x="19891" y="0"/>
                  </a:moveTo>
                  <a:lnTo>
                    <a:pt x="0" y="198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08" name="Freeform 884"/>
            <p:cNvSpPr>
              <a:spLocks/>
            </p:cNvSpPr>
            <p:nvPr/>
          </p:nvSpPr>
          <p:spPr bwMode="auto">
            <a:xfrm>
              <a:off x="4925970" y="3486104"/>
              <a:ext cx="20637" cy="22225"/>
            </a:xfrm>
            <a:custGeom>
              <a:avLst/>
              <a:gdLst/>
              <a:ahLst/>
              <a:cxnLst>
                <a:cxn ang="0">
                  <a:pos x="0" y="19412"/>
                </a:cxn>
                <a:cxn ang="0">
                  <a:pos x="19394" y="0"/>
                </a:cxn>
              </a:cxnLst>
              <a:rect l="0" t="0" r="r" b="b"/>
              <a:pathLst>
                <a:path w="20000" h="20000">
                  <a:moveTo>
                    <a:pt x="0" y="19412"/>
                  </a:moveTo>
                  <a:lnTo>
                    <a:pt x="1939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07" name="Freeform 883"/>
            <p:cNvSpPr>
              <a:spLocks/>
            </p:cNvSpPr>
            <p:nvPr/>
          </p:nvSpPr>
          <p:spPr bwMode="auto">
            <a:xfrm>
              <a:off x="4956132" y="3454354"/>
              <a:ext cx="20638" cy="20638"/>
            </a:xfrm>
            <a:custGeom>
              <a:avLst/>
              <a:gdLst/>
              <a:ahLst/>
              <a:cxnLst>
                <a:cxn ang="0">
                  <a:pos x="0" y="19394"/>
                </a:cxn>
                <a:cxn ang="0">
                  <a:pos x="19394" y="0"/>
                </a:cxn>
              </a:cxnLst>
              <a:rect l="0" t="0" r="r" b="b"/>
              <a:pathLst>
                <a:path w="20000" h="20000">
                  <a:moveTo>
                    <a:pt x="0" y="19394"/>
                  </a:moveTo>
                  <a:lnTo>
                    <a:pt x="1939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06" name="Freeform 882"/>
            <p:cNvSpPr>
              <a:spLocks/>
            </p:cNvSpPr>
            <p:nvPr/>
          </p:nvSpPr>
          <p:spPr bwMode="auto">
            <a:xfrm>
              <a:off x="4986295" y="3421017"/>
              <a:ext cx="22225" cy="22225"/>
            </a:xfrm>
            <a:custGeom>
              <a:avLst/>
              <a:gdLst/>
              <a:ahLst/>
              <a:cxnLst>
                <a:cxn ang="0">
                  <a:pos x="0" y="19429"/>
                </a:cxn>
                <a:cxn ang="0">
                  <a:pos x="19412" y="0"/>
                </a:cxn>
              </a:cxnLst>
              <a:rect l="0" t="0" r="r" b="b"/>
              <a:pathLst>
                <a:path w="20000" h="20000">
                  <a:moveTo>
                    <a:pt x="0" y="19429"/>
                  </a:moveTo>
                  <a:lnTo>
                    <a:pt x="1941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05" name="Freeform 881"/>
            <p:cNvSpPr>
              <a:spLocks/>
            </p:cNvSpPr>
            <p:nvPr/>
          </p:nvSpPr>
          <p:spPr bwMode="auto">
            <a:xfrm>
              <a:off x="5018045" y="3389267"/>
              <a:ext cx="20637" cy="22225"/>
            </a:xfrm>
            <a:custGeom>
              <a:avLst/>
              <a:gdLst/>
              <a:ahLst/>
              <a:cxnLst>
                <a:cxn ang="0">
                  <a:pos x="0" y="19429"/>
                </a:cxn>
                <a:cxn ang="0">
                  <a:pos x="19375" y="0"/>
                </a:cxn>
              </a:cxnLst>
              <a:rect l="0" t="0" r="r" b="b"/>
              <a:pathLst>
                <a:path w="20000" h="20000">
                  <a:moveTo>
                    <a:pt x="0" y="19429"/>
                  </a:moveTo>
                  <a:lnTo>
                    <a:pt x="1937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04" name="Freeform 880"/>
            <p:cNvSpPr>
              <a:spLocks/>
            </p:cNvSpPr>
            <p:nvPr/>
          </p:nvSpPr>
          <p:spPr bwMode="auto">
            <a:xfrm>
              <a:off x="5040270" y="3378154"/>
              <a:ext cx="234950" cy="242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46" y="19948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46" y="199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03" name="Freeform 879"/>
            <p:cNvSpPr>
              <a:spLocks/>
            </p:cNvSpPr>
            <p:nvPr/>
          </p:nvSpPr>
          <p:spPr bwMode="auto">
            <a:xfrm>
              <a:off x="5040270" y="3327354"/>
              <a:ext cx="282575" cy="293688"/>
            </a:xfrm>
            <a:custGeom>
              <a:avLst/>
              <a:gdLst/>
              <a:ahLst/>
              <a:cxnLst>
                <a:cxn ang="0">
                  <a:pos x="19955" y="19957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55" y="1995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02" name="Freeform 878"/>
            <p:cNvSpPr>
              <a:spLocks/>
            </p:cNvSpPr>
            <p:nvPr/>
          </p:nvSpPr>
          <p:spPr bwMode="auto">
            <a:xfrm>
              <a:off x="4924382" y="3346404"/>
              <a:ext cx="117475" cy="120650"/>
            </a:xfrm>
            <a:custGeom>
              <a:avLst/>
              <a:gdLst/>
              <a:ahLst/>
              <a:cxnLst>
                <a:cxn ang="0">
                  <a:pos x="19891" y="0"/>
                </a:cxn>
                <a:cxn ang="0">
                  <a:pos x="0" y="19895"/>
                </a:cxn>
              </a:cxnLst>
              <a:rect l="0" t="0" r="r" b="b"/>
              <a:pathLst>
                <a:path w="20000" h="20000">
                  <a:moveTo>
                    <a:pt x="19891" y="0"/>
                  </a:moveTo>
                  <a:lnTo>
                    <a:pt x="0" y="198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01" name="Freeform 877"/>
            <p:cNvSpPr>
              <a:spLocks/>
            </p:cNvSpPr>
            <p:nvPr/>
          </p:nvSpPr>
          <p:spPr bwMode="auto">
            <a:xfrm>
              <a:off x="4924382" y="3411492"/>
              <a:ext cx="12700" cy="12700"/>
            </a:xfrm>
            <a:custGeom>
              <a:avLst/>
              <a:gdLst/>
              <a:ahLst/>
              <a:cxnLst>
                <a:cxn ang="0">
                  <a:pos x="0" y="19000"/>
                </a:cxn>
                <a:cxn ang="0">
                  <a:pos x="19000" y="0"/>
                </a:cxn>
              </a:cxnLst>
              <a:rect l="0" t="0" r="r" b="b"/>
              <a:pathLst>
                <a:path w="20000" h="20000">
                  <a:moveTo>
                    <a:pt x="0" y="19000"/>
                  </a:moveTo>
                  <a:lnTo>
                    <a:pt x="1900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00" name="Freeform 876"/>
            <p:cNvSpPr>
              <a:spLocks/>
            </p:cNvSpPr>
            <p:nvPr/>
          </p:nvSpPr>
          <p:spPr bwMode="auto">
            <a:xfrm>
              <a:off x="4946607" y="3379742"/>
              <a:ext cx="20638" cy="22225"/>
            </a:xfrm>
            <a:custGeom>
              <a:avLst/>
              <a:gdLst/>
              <a:ahLst/>
              <a:cxnLst>
                <a:cxn ang="0">
                  <a:pos x="0" y="19429"/>
                </a:cxn>
                <a:cxn ang="0">
                  <a:pos x="19394" y="0"/>
                </a:cxn>
              </a:cxnLst>
              <a:rect l="0" t="0" r="r" b="b"/>
              <a:pathLst>
                <a:path w="20000" h="20000">
                  <a:moveTo>
                    <a:pt x="0" y="19429"/>
                  </a:moveTo>
                  <a:lnTo>
                    <a:pt x="1939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99" name="Freeform 875"/>
            <p:cNvSpPr>
              <a:spLocks/>
            </p:cNvSpPr>
            <p:nvPr/>
          </p:nvSpPr>
          <p:spPr bwMode="auto">
            <a:xfrm>
              <a:off x="4976770" y="3347992"/>
              <a:ext cx="20637" cy="22225"/>
            </a:xfrm>
            <a:custGeom>
              <a:avLst/>
              <a:gdLst/>
              <a:ahLst/>
              <a:cxnLst>
                <a:cxn ang="0">
                  <a:pos x="0" y="19412"/>
                </a:cxn>
                <a:cxn ang="0">
                  <a:pos x="19394" y="0"/>
                </a:cxn>
              </a:cxnLst>
              <a:rect l="0" t="0" r="r" b="b"/>
              <a:pathLst>
                <a:path w="20000" h="20000">
                  <a:moveTo>
                    <a:pt x="0" y="19412"/>
                  </a:moveTo>
                  <a:lnTo>
                    <a:pt x="1939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98" name="Freeform 874"/>
            <p:cNvSpPr>
              <a:spLocks/>
            </p:cNvSpPr>
            <p:nvPr/>
          </p:nvSpPr>
          <p:spPr bwMode="auto">
            <a:xfrm>
              <a:off x="5006932" y="3316242"/>
              <a:ext cx="20638" cy="22225"/>
            </a:xfrm>
            <a:custGeom>
              <a:avLst/>
              <a:gdLst/>
              <a:ahLst/>
              <a:cxnLst>
                <a:cxn ang="0">
                  <a:pos x="0" y="19412"/>
                </a:cxn>
                <a:cxn ang="0">
                  <a:pos x="19394" y="0"/>
                </a:cxn>
              </a:cxnLst>
              <a:rect l="0" t="0" r="r" b="b"/>
              <a:pathLst>
                <a:path w="20000" h="20000">
                  <a:moveTo>
                    <a:pt x="0" y="19412"/>
                  </a:moveTo>
                  <a:lnTo>
                    <a:pt x="1939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97" name="Freeform 873"/>
            <p:cNvSpPr>
              <a:spLocks/>
            </p:cNvSpPr>
            <p:nvPr/>
          </p:nvSpPr>
          <p:spPr bwMode="auto">
            <a:xfrm>
              <a:off x="5037095" y="3303542"/>
              <a:ext cx="3175" cy="3175"/>
            </a:xfrm>
            <a:custGeom>
              <a:avLst/>
              <a:gdLst/>
              <a:ahLst/>
              <a:cxnLst>
                <a:cxn ang="0">
                  <a:pos x="0" y="15000"/>
                </a:cxn>
                <a:cxn ang="0">
                  <a:pos x="16000" y="0"/>
                </a:cxn>
              </a:cxnLst>
              <a:rect l="0" t="0" r="r" b="b"/>
              <a:pathLst>
                <a:path w="20000" h="20000">
                  <a:moveTo>
                    <a:pt x="0" y="15000"/>
                  </a:moveTo>
                  <a:lnTo>
                    <a:pt x="1600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96" name="Freeform 872"/>
            <p:cNvSpPr>
              <a:spLocks/>
            </p:cNvSpPr>
            <p:nvPr/>
          </p:nvSpPr>
          <p:spPr bwMode="auto">
            <a:xfrm>
              <a:off x="5040270" y="3276554"/>
              <a:ext cx="303212" cy="3143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58" y="1996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58" y="1996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95" name="Freeform 871"/>
            <p:cNvSpPr>
              <a:spLocks/>
            </p:cNvSpPr>
            <p:nvPr/>
          </p:nvSpPr>
          <p:spPr bwMode="auto">
            <a:xfrm>
              <a:off x="5040270" y="3619454"/>
              <a:ext cx="301625" cy="0"/>
            </a:xfrm>
            <a:custGeom>
              <a:avLst/>
              <a:gdLst/>
              <a:ahLst/>
              <a:cxnLst>
                <a:cxn ang="0">
                  <a:pos x="19958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94" name="Freeform 870"/>
            <p:cNvSpPr>
              <a:spLocks/>
            </p:cNvSpPr>
            <p:nvPr/>
          </p:nvSpPr>
          <p:spPr bwMode="auto">
            <a:xfrm>
              <a:off x="5119645" y="3643267"/>
              <a:ext cx="1587" cy="1587"/>
            </a:xfrm>
            <a:custGeom>
              <a:avLst/>
              <a:gdLst/>
              <a:ahLst/>
              <a:cxnLst>
                <a:cxn ang="0">
                  <a:pos x="0" y="10000"/>
                </a:cxn>
                <a:cxn ang="0">
                  <a:pos x="13333" y="0"/>
                </a:cxn>
              </a:cxnLst>
              <a:rect l="0" t="0" r="r" b="b"/>
              <a:pathLst>
                <a:path w="20000" h="20000">
                  <a:moveTo>
                    <a:pt x="0" y="10000"/>
                  </a:moveTo>
                  <a:lnTo>
                    <a:pt x="13333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93" name="Freeform 869"/>
            <p:cNvSpPr>
              <a:spLocks/>
            </p:cNvSpPr>
            <p:nvPr/>
          </p:nvSpPr>
          <p:spPr bwMode="auto">
            <a:xfrm>
              <a:off x="5089482" y="3654379"/>
              <a:ext cx="20638" cy="22225"/>
            </a:xfrm>
            <a:custGeom>
              <a:avLst/>
              <a:gdLst/>
              <a:ahLst/>
              <a:cxnLst>
                <a:cxn ang="0">
                  <a:pos x="19394" y="0"/>
                </a:cxn>
                <a:cxn ang="0">
                  <a:pos x="0" y="19412"/>
                </a:cxn>
              </a:cxnLst>
              <a:rect l="0" t="0" r="r" b="b"/>
              <a:pathLst>
                <a:path w="20000" h="20000">
                  <a:moveTo>
                    <a:pt x="19394" y="0"/>
                  </a:moveTo>
                  <a:lnTo>
                    <a:pt x="0" y="1941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92" name="Freeform 868"/>
            <p:cNvSpPr>
              <a:spLocks/>
            </p:cNvSpPr>
            <p:nvPr/>
          </p:nvSpPr>
          <p:spPr bwMode="auto">
            <a:xfrm>
              <a:off x="5057732" y="3686129"/>
              <a:ext cx="20638" cy="22225"/>
            </a:xfrm>
            <a:custGeom>
              <a:avLst/>
              <a:gdLst/>
              <a:ahLst/>
              <a:cxnLst>
                <a:cxn ang="0">
                  <a:pos x="19394" y="0"/>
                </a:cxn>
                <a:cxn ang="0">
                  <a:pos x="0" y="19429"/>
                </a:cxn>
              </a:cxnLst>
              <a:rect l="0" t="0" r="r" b="b"/>
              <a:pathLst>
                <a:path w="20000" h="20000">
                  <a:moveTo>
                    <a:pt x="19394" y="0"/>
                  </a:moveTo>
                  <a:lnTo>
                    <a:pt x="0" y="1942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91" name="Freeform 867"/>
            <p:cNvSpPr>
              <a:spLocks/>
            </p:cNvSpPr>
            <p:nvPr/>
          </p:nvSpPr>
          <p:spPr bwMode="auto">
            <a:xfrm>
              <a:off x="5092657" y="3686129"/>
              <a:ext cx="28575" cy="30163"/>
            </a:xfrm>
            <a:custGeom>
              <a:avLst/>
              <a:gdLst/>
              <a:ahLst/>
              <a:cxnLst>
                <a:cxn ang="0">
                  <a:pos x="0" y="19574"/>
                </a:cxn>
                <a:cxn ang="0">
                  <a:pos x="19565" y="0"/>
                </a:cxn>
              </a:cxnLst>
              <a:rect l="0" t="0" r="r" b="b"/>
              <a:pathLst>
                <a:path w="20000" h="20000">
                  <a:moveTo>
                    <a:pt x="0" y="19574"/>
                  </a:moveTo>
                  <a:lnTo>
                    <a:pt x="1956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90" name="Freeform 866"/>
            <p:cNvSpPr>
              <a:spLocks/>
            </p:cNvSpPr>
            <p:nvPr/>
          </p:nvSpPr>
          <p:spPr bwMode="auto">
            <a:xfrm>
              <a:off x="5110120" y="3859167"/>
              <a:ext cx="92075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63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863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89" name="Freeform 865"/>
            <p:cNvSpPr>
              <a:spLocks/>
            </p:cNvSpPr>
            <p:nvPr/>
          </p:nvSpPr>
          <p:spPr bwMode="auto">
            <a:xfrm>
              <a:off x="5040270" y="3225754"/>
              <a:ext cx="312737" cy="323850"/>
            </a:xfrm>
            <a:custGeom>
              <a:avLst/>
              <a:gdLst/>
              <a:ahLst/>
              <a:cxnLst>
                <a:cxn ang="0">
                  <a:pos x="19959" y="19961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59" y="19961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88" name="Freeform 864"/>
            <p:cNvSpPr>
              <a:spLocks/>
            </p:cNvSpPr>
            <p:nvPr/>
          </p:nvSpPr>
          <p:spPr bwMode="auto">
            <a:xfrm>
              <a:off x="5027570" y="3219404"/>
              <a:ext cx="12700" cy="12700"/>
            </a:xfrm>
            <a:custGeom>
              <a:avLst/>
              <a:gdLst/>
              <a:ahLst/>
              <a:cxnLst>
                <a:cxn ang="0">
                  <a:pos x="19000" y="0"/>
                </a:cxn>
                <a:cxn ang="0">
                  <a:pos x="0" y="19048"/>
                </a:cxn>
              </a:cxnLst>
              <a:rect l="0" t="0" r="r" b="b"/>
              <a:pathLst>
                <a:path w="20000" h="20000">
                  <a:moveTo>
                    <a:pt x="19000" y="0"/>
                  </a:moveTo>
                  <a:lnTo>
                    <a:pt x="0" y="190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87" name="Freeform 863"/>
            <p:cNvSpPr>
              <a:spLocks/>
            </p:cNvSpPr>
            <p:nvPr/>
          </p:nvSpPr>
          <p:spPr bwMode="auto">
            <a:xfrm>
              <a:off x="4997407" y="3241629"/>
              <a:ext cx="22225" cy="22225"/>
            </a:xfrm>
            <a:custGeom>
              <a:avLst/>
              <a:gdLst/>
              <a:ahLst/>
              <a:cxnLst>
                <a:cxn ang="0">
                  <a:pos x="19412" y="0"/>
                </a:cxn>
                <a:cxn ang="0">
                  <a:pos x="0" y="19412"/>
                </a:cxn>
              </a:cxnLst>
              <a:rect l="0" t="0" r="r" b="b"/>
              <a:pathLst>
                <a:path w="20000" h="20000">
                  <a:moveTo>
                    <a:pt x="19412" y="0"/>
                  </a:moveTo>
                  <a:lnTo>
                    <a:pt x="0" y="1941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86" name="Freeform 862"/>
            <p:cNvSpPr>
              <a:spLocks/>
            </p:cNvSpPr>
            <p:nvPr/>
          </p:nvSpPr>
          <p:spPr bwMode="auto">
            <a:xfrm>
              <a:off x="4965657" y="3273379"/>
              <a:ext cx="20638" cy="20638"/>
            </a:xfrm>
            <a:custGeom>
              <a:avLst/>
              <a:gdLst/>
              <a:ahLst/>
              <a:cxnLst>
                <a:cxn ang="0">
                  <a:pos x="19394" y="0"/>
                </a:cxn>
                <a:cxn ang="0">
                  <a:pos x="0" y="19394"/>
                </a:cxn>
              </a:cxnLst>
              <a:rect l="0" t="0" r="r" b="b"/>
              <a:pathLst>
                <a:path w="20000" h="20000">
                  <a:moveTo>
                    <a:pt x="19394" y="0"/>
                  </a:moveTo>
                  <a:lnTo>
                    <a:pt x="0" y="193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85" name="Freeform 861"/>
            <p:cNvSpPr>
              <a:spLocks/>
            </p:cNvSpPr>
            <p:nvPr/>
          </p:nvSpPr>
          <p:spPr bwMode="auto">
            <a:xfrm>
              <a:off x="4935495" y="3305129"/>
              <a:ext cx="20637" cy="22225"/>
            </a:xfrm>
            <a:custGeom>
              <a:avLst/>
              <a:gdLst/>
              <a:ahLst/>
              <a:cxnLst>
                <a:cxn ang="0">
                  <a:pos x="19394" y="0"/>
                </a:cxn>
                <a:cxn ang="0">
                  <a:pos x="0" y="19429"/>
                </a:cxn>
              </a:cxnLst>
              <a:rect l="0" t="0" r="r" b="b"/>
              <a:pathLst>
                <a:path w="20000" h="20000">
                  <a:moveTo>
                    <a:pt x="19394" y="0"/>
                  </a:moveTo>
                  <a:lnTo>
                    <a:pt x="0" y="1942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84" name="Freeform 860"/>
            <p:cNvSpPr>
              <a:spLocks/>
            </p:cNvSpPr>
            <p:nvPr/>
          </p:nvSpPr>
          <p:spPr bwMode="auto">
            <a:xfrm>
              <a:off x="4924382" y="3336879"/>
              <a:ext cx="3175" cy="3175"/>
            </a:xfrm>
            <a:custGeom>
              <a:avLst/>
              <a:gdLst/>
              <a:ahLst/>
              <a:cxnLst>
                <a:cxn ang="0">
                  <a:pos x="15000" y="0"/>
                </a:cxn>
                <a:cxn ang="0">
                  <a:pos x="0" y="15000"/>
                </a:cxn>
              </a:cxnLst>
              <a:rect l="0" t="0" r="r" b="b"/>
              <a:pathLst>
                <a:path w="20000" h="20000">
                  <a:moveTo>
                    <a:pt x="15000" y="0"/>
                  </a:moveTo>
                  <a:lnTo>
                    <a:pt x="0" y="150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83" name="Freeform 859"/>
            <p:cNvSpPr>
              <a:spLocks/>
            </p:cNvSpPr>
            <p:nvPr/>
          </p:nvSpPr>
          <p:spPr bwMode="auto">
            <a:xfrm>
              <a:off x="4924382" y="3260679"/>
              <a:ext cx="117475" cy="120650"/>
            </a:xfrm>
            <a:custGeom>
              <a:avLst/>
              <a:gdLst/>
              <a:ahLst/>
              <a:cxnLst>
                <a:cxn ang="0">
                  <a:pos x="0" y="19895"/>
                </a:cxn>
                <a:cxn ang="0">
                  <a:pos x="19891" y="0"/>
                </a:cxn>
              </a:cxnLst>
              <a:rect l="0" t="0" r="r" b="b"/>
              <a:pathLst>
                <a:path w="20000" h="20000">
                  <a:moveTo>
                    <a:pt x="0" y="19895"/>
                  </a:moveTo>
                  <a:lnTo>
                    <a:pt x="1989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82" name="Freeform 858"/>
            <p:cNvSpPr>
              <a:spLocks/>
            </p:cNvSpPr>
            <p:nvPr/>
          </p:nvSpPr>
          <p:spPr bwMode="auto">
            <a:xfrm>
              <a:off x="4924382" y="3176542"/>
              <a:ext cx="117475" cy="120650"/>
            </a:xfrm>
            <a:custGeom>
              <a:avLst/>
              <a:gdLst/>
              <a:ahLst/>
              <a:cxnLst>
                <a:cxn ang="0">
                  <a:pos x="19891" y="0"/>
                </a:cxn>
                <a:cxn ang="0">
                  <a:pos x="0" y="19895"/>
                </a:cxn>
              </a:cxnLst>
              <a:rect l="0" t="0" r="r" b="b"/>
              <a:pathLst>
                <a:path w="20000" h="20000">
                  <a:moveTo>
                    <a:pt x="19891" y="0"/>
                  </a:moveTo>
                  <a:lnTo>
                    <a:pt x="0" y="1989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81" name="Freeform 857"/>
            <p:cNvSpPr>
              <a:spLocks/>
            </p:cNvSpPr>
            <p:nvPr/>
          </p:nvSpPr>
          <p:spPr bwMode="auto">
            <a:xfrm>
              <a:off x="5040270" y="3173367"/>
              <a:ext cx="327025" cy="3381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61" y="1996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61" y="1996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80" name="Freeform 856"/>
            <p:cNvSpPr>
              <a:spLocks/>
            </p:cNvSpPr>
            <p:nvPr/>
          </p:nvSpPr>
          <p:spPr bwMode="auto">
            <a:xfrm>
              <a:off x="5473657" y="3165429"/>
              <a:ext cx="207963" cy="215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39" y="19941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39" y="1994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79" name="Freeform 855"/>
            <p:cNvSpPr>
              <a:spLocks/>
            </p:cNvSpPr>
            <p:nvPr/>
          </p:nvSpPr>
          <p:spPr bwMode="auto">
            <a:xfrm>
              <a:off x="5541920" y="3186067"/>
              <a:ext cx="187325" cy="193675"/>
            </a:xfrm>
            <a:custGeom>
              <a:avLst/>
              <a:gdLst/>
              <a:ahLst/>
              <a:cxnLst>
                <a:cxn ang="0">
                  <a:pos x="19932" y="19935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32" y="19935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78" name="Freeform 854"/>
            <p:cNvSpPr>
              <a:spLocks/>
            </p:cNvSpPr>
            <p:nvPr/>
          </p:nvSpPr>
          <p:spPr bwMode="auto">
            <a:xfrm>
              <a:off x="5040270" y="2949529"/>
              <a:ext cx="301625" cy="0"/>
            </a:xfrm>
            <a:custGeom>
              <a:avLst/>
              <a:gdLst/>
              <a:ahLst/>
              <a:cxnLst>
                <a:cxn ang="0">
                  <a:pos x="19958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77" name="Freeform 853"/>
            <p:cNvSpPr>
              <a:spLocks/>
            </p:cNvSpPr>
            <p:nvPr/>
          </p:nvSpPr>
          <p:spPr bwMode="auto">
            <a:xfrm>
              <a:off x="4044907" y="2949529"/>
              <a:ext cx="301625" cy="0"/>
            </a:xfrm>
            <a:custGeom>
              <a:avLst/>
              <a:gdLst/>
              <a:ahLst/>
              <a:cxnLst>
                <a:cxn ang="0">
                  <a:pos x="19958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76" name="Freeform 852"/>
            <p:cNvSpPr>
              <a:spLocks/>
            </p:cNvSpPr>
            <p:nvPr/>
          </p:nvSpPr>
          <p:spPr bwMode="auto">
            <a:xfrm>
              <a:off x="4025857" y="2949529"/>
              <a:ext cx="19050" cy="41275"/>
            </a:xfrm>
            <a:custGeom>
              <a:avLst/>
              <a:gdLst/>
              <a:ahLst/>
              <a:cxnLst>
                <a:cxn ang="0">
                  <a:pos x="19333" y="0"/>
                </a:cxn>
                <a:cxn ang="0">
                  <a:pos x="0" y="19692"/>
                </a:cxn>
              </a:cxnLst>
              <a:rect l="0" t="0" r="r" b="b"/>
              <a:pathLst>
                <a:path w="20000" h="20000">
                  <a:moveTo>
                    <a:pt x="19333" y="0"/>
                  </a:moveTo>
                  <a:lnTo>
                    <a:pt x="0" y="1969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75" name="Freeform 851"/>
            <p:cNvSpPr>
              <a:spLocks/>
            </p:cNvSpPr>
            <p:nvPr/>
          </p:nvSpPr>
          <p:spPr bwMode="auto">
            <a:xfrm>
              <a:off x="4011570" y="2989217"/>
              <a:ext cx="15875" cy="41275"/>
            </a:xfrm>
            <a:custGeom>
              <a:avLst/>
              <a:gdLst/>
              <a:ahLst/>
              <a:cxnLst>
                <a:cxn ang="0">
                  <a:pos x="19200" y="0"/>
                </a:cxn>
                <a:cxn ang="0">
                  <a:pos x="0" y="19697"/>
                </a:cxn>
              </a:cxnLst>
              <a:rect l="0" t="0" r="r" b="b"/>
              <a:pathLst>
                <a:path w="20000" h="20000">
                  <a:moveTo>
                    <a:pt x="19200" y="0"/>
                  </a:moveTo>
                  <a:lnTo>
                    <a:pt x="0" y="1969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74" name="Freeform 850"/>
            <p:cNvSpPr>
              <a:spLocks/>
            </p:cNvSpPr>
            <p:nvPr/>
          </p:nvSpPr>
          <p:spPr bwMode="auto">
            <a:xfrm>
              <a:off x="3997282" y="3030492"/>
              <a:ext cx="14288" cy="42862"/>
            </a:xfrm>
            <a:custGeom>
              <a:avLst/>
              <a:gdLst/>
              <a:ahLst/>
              <a:cxnLst>
                <a:cxn ang="0">
                  <a:pos x="19130" y="0"/>
                </a:cxn>
                <a:cxn ang="0">
                  <a:pos x="0" y="19706"/>
                </a:cxn>
              </a:cxnLst>
              <a:rect l="0" t="0" r="r" b="b"/>
              <a:pathLst>
                <a:path w="20000" h="20000">
                  <a:moveTo>
                    <a:pt x="19130" y="0"/>
                  </a:moveTo>
                  <a:lnTo>
                    <a:pt x="0" y="1970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73" name="Freeform 849"/>
            <p:cNvSpPr>
              <a:spLocks/>
            </p:cNvSpPr>
            <p:nvPr/>
          </p:nvSpPr>
          <p:spPr bwMode="auto">
            <a:xfrm>
              <a:off x="3986170" y="3073354"/>
              <a:ext cx="11112" cy="44450"/>
            </a:xfrm>
            <a:custGeom>
              <a:avLst/>
              <a:gdLst/>
              <a:ahLst/>
              <a:cxnLst>
                <a:cxn ang="0">
                  <a:pos x="18889" y="0"/>
                </a:cxn>
                <a:cxn ang="0">
                  <a:pos x="0" y="19710"/>
                </a:cxn>
              </a:cxnLst>
              <a:rect l="0" t="0" r="r" b="b"/>
              <a:pathLst>
                <a:path w="20000" h="20000">
                  <a:moveTo>
                    <a:pt x="18889" y="0"/>
                  </a:moveTo>
                  <a:lnTo>
                    <a:pt x="0" y="1971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72" name="Freeform 848"/>
            <p:cNvSpPr>
              <a:spLocks/>
            </p:cNvSpPr>
            <p:nvPr/>
          </p:nvSpPr>
          <p:spPr bwMode="auto">
            <a:xfrm>
              <a:off x="3979820" y="3116217"/>
              <a:ext cx="6350" cy="14287"/>
            </a:xfrm>
            <a:custGeom>
              <a:avLst/>
              <a:gdLst/>
              <a:ahLst/>
              <a:cxnLst>
                <a:cxn ang="0">
                  <a:pos x="18182" y="0"/>
                </a:cxn>
                <a:cxn ang="0">
                  <a:pos x="0" y="19091"/>
                </a:cxn>
              </a:cxnLst>
              <a:rect l="0" t="0" r="r" b="b"/>
              <a:pathLst>
                <a:path w="20000" h="20000">
                  <a:moveTo>
                    <a:pt x="18182" y="0"/>
                  </a:moveTo>
                  <a:lnTo>
                    <a:pt x="0" y="1909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71" name="Freeform 847"/>
            <p:cNvSpPr>
              <a:spLocks/>
            </p:cNvSpPr>
            <p:nvPr/>
          </p:nvSpPr>
          <p:spPr bwMode="auto">
            <a:xfrm>
              <a:off x="3971882" y="3130504"/>
              <a:ext cx="7938" cy="12700"/>
            </a:xfrm>
            <a:custGeom>
              <a:avLst/>
              <a:gdLst/>
              <a:ahLst/>
              <a:cxnLst>
                <a:cxn ang="0">
                  <a:pos x="18462" y="0"/>
                </a:cxn>
                <a:cxn ang="0">
                  <a:pos x="0" y="19048"/>
                </a:cxn>
              </a:cxnLst>
              <a:rect l="0" t="0" r="r" b="b"/>
              <a:pathLst>
                <a:path w="20000" h="20000">
                  <a:moveTo>
                    <a:pt x="18462" y="0"/>
                  </a:moveTo>
                  <a:lnTo>
                    <a:pt x="0" y="190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70" name="Freeform 846"/>
            <p:cNvSpPr>
              <a:spLocks/>
            </p:cNvSpPr>
            <p:nvPr/>
          </p:nvSpPr>
          <p:spPr bwMode="auto">
            <a:xfrm>
              <a:off x="3962357" y="3143204"/>
              <a:ext cx="9525" cy="12700"/>
            </a:xfrm>
            <a:custGeom>
              <a:avLst/>
              <a:gdLst/>
              <a:ahLst/>
              <a:cxnLst>
                <a:cxn ang="0">
                  <a:pos x="18750" y="0"/>
                </a:cxn>
                <a:cxn ang="0">
                  <a:pos x="0" y="18947"/>
                </a:cxn>
              </a:cxnLst>
              <a:rect l="0" t="0" r="r" b="b"/>
              <a:pathLst>
                <a:path w="20000" h="20000">
                  <a:moveTo>
                    <a:pt x="18750" y="0"/>
                  </a:moveTo>
                  <a:lnTo>
                    <a:pt x="0" y="1894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69" name="Freeform 845"/>
            <p:cNvSpPr>
              <a:spLocks/>
            </p:cNvSpPr>
            <p:nvPr/>
          </p:nvSpPr>
          <p:spPr bwMode="auto">
            <a:xfrm>
              <a:off x="3952832" y="3154317"/>
              <a:ext cx="11113" cy="11112"/>
            </a:xfrm>
            <a:custGeom>
              <a:avLst/>
              <a:gdLst/>
              <a:ahLst/>
              <a:cxnLst>
                <a:cxn ang="0">
                  <a:pos x="18889" y="0"/>
                </a:cxn>
                <a:cxn ang="0">
                  <a:pos x="0" y="18824"/>
                </a:cxn>
              </a:cxnLst>
              <a:rect l="0" t="0" r="r" b="b"/>
              <a:pathLst>
                <a:path w="20000" h="20000">
                  <a:moveTo>
                    <a:pt x="18889" y="0"/>
                  </a:moveTo>
                  <a:lnTo>
                    <a:pt x="0" y="1882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68" name="Freeform 844"/>
            <p:cNvSpPr>
              <a:spLocks/>
            </p:cNvSpPr>
            <p:nvPr/>
          </p:nvSpPr>
          <p:spPr bwMode="auto">
            <a:xfrm>
              <a:off x="3952832" y="3163842"/>
              <a:ext cx="0" cy="73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825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82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67" name="Freeform 843"/>
            <p:cNvSpPr>
              <a:spLocks/>
            </p:cNvSpPr>
            <p:nvPr/>
          </p:nvSpPr>
          <p:spPr bwMode="auto">
            <a:xfrm>
              <a:off x="3952832" y="3235279"/>
              <a:ext cx="185738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32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3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66" name="Freeform 842"/>
            <p:cNvSpPr>
              <a:spLocks/>
            </p:cNvSpPr>
            <p:nvPr/>
          </p:nvSpPr>
          <p:spPr bwMode="auto">
            <a:xfrm>
              <a:off x="4136982" y="3235279"/>
              <a:ext cx="0" cy="49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74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7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65" name="Freeform 841"/>
            <p:cNvSpPr>
              <a:spLocks/>
            </p:cNvSpPr>
            <p:nvPr/>
          </p:nvSpPr>
          <p:spPr bwMode="auto">
            <a:xfrm>
              <a:off x="4136982" y="3284492"/>
              <a:ext cx="0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73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7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64" name="Freeform 840"/>
            <p:cNvSpPr>
              <a:spLocks/>
            </p:cNvSpPr>
            <p:nvPr/>
          </p:nvSpPr>
          <p:spPr bwMode="auto">
            <a:xfrm>
              <a:off x="3952832" y="3332117"/>
              <a:ext cx="185738" cy="0"/>
            </a:xfrm>
            <a:custGeom>
              <a:avLst/>
              <a:gdLst/>
              <a:ahLst/>
              <a:cxnLst>
                <a:cxn ang="0">
                  <a:pos x="19932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32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63" name="Freeform 839"/>
            <p:cNvSpPr>
              <a:spLocks/>
            </p:cNvSpPr>
            <p:nvPr/>
          </p:nvSpPr>
          <p:spPr bwMode="auto">
            <a:xfrm>
              <a:off x="3952832" y="3332117"/>
              <a:ext cx="0" cy="73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825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82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62" name="Freeform 838"/>
            <p:cNvSpPr>
              <a:spLocks/>
            </p:cNvSpPr>
            <p:nvPr/>
          </p:nvSpPr>
          <p:spPr bwMode="auto">
            <a:xfrm>
              <a:off x="3952832" y="3403554"/>
              <a:ext cx="11113" cy="11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889" y="18889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8889" y="188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61" name="Freeform 837"/>
            <p:cNvSpPr>
              <a:spLocks/>
            </p:cNvSpPr>
            <p:nvPr/>
          </p:nvSpPr>
          <p:spPr bwMode="auto">
            <a:xfrm>
              <a:off x="3962357" y="3414667"/>
              <a:ext cx="952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750" y="1894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8750" y="1894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60" name="Freeform 836"/>
            <p:cNvSpPr>
              <a:spLocks/>
            </p:cNvSpPr>
            <p:nvPr/>
          </p:nvSpPr>
          <p:spPr bwMode="auto">
            <a:xfrm>
              <a:off x="3971882" y="3425779"/>
              <a:ext cx="7938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462" y="19048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8462" y="190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59" name="Freeform 835"/>
            <p:cNvSpPr>
              <a:spLocks/>
            </p:cNvSpPr>
            <p:nvPr/>
          </p:nvSpPr>
          <p:spPr bwMode="auto">
            <a:xfrm>
              <a:off x="3979820" y="3438479"/>
              <a:ext cx="6350" cy="14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182" y="19091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8182" y="1909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58" name="Freeform 834"/>
            <p:cNvSpPr>
              <a:spLocks/>
            </p:cNvSpPr>
            <p:nvPr/>
          </p:nvSpPr>
          <p:spPr bwMode="auto">
            <a:xfrm>
              <a:off x="3986170" y="3451179"/>
              <a:ext cx="11112" cy="42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889" y="19706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8889" y="1970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57" name="Freeform 833"/>
            <p:cNvSpPr>
              <a:spLocks/>
            </p:cNvSpPr>
            <p:nvPr/>
          </p:nvSpPr>
          <p:spPr bwMode="auto">
            <a:xfrm>
              <a:off x="3997282" y="3494042"/>
              <a:ext cx="14288" cy="44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130" y="1971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130" y="1971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56" name="Freeform 832"/>
            <p:cNvSpPr>
              <a:spLocks/>
            </p:cNvSpPr>
            <p:nvPr/>
          </p:nvSpPr>
          <p:spPr bwMode="auto">
            <a:xfrm>
              <a:off x="4011570" y="3536904"/>
              <a:ext cx="15875" cy="41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00" y="1969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200" y="1969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55" name="Freeform 831"/>
            <p:cNvSpPr>
              <a:spLocks/>
            </p:cNvSpPr>
            <p:nvPr/>
          </p:nvSpPr>
          <p:spPr bwMode="auto">
            <a:xfrm>
              <a:off x="4025857" y="3578179"/>
              <a:ext cx="19050" cy="41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333" y="1969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333" y="1969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54" name="Freeform 830"/>
            <p:cNvSpPr>
              <a:spLocks/>
            </p:cNvSpPr>
            <p:nvPr/>
          </p:nvSpPr>
          <p:spPr bwMode="auto">
            <a:xfrm>
              <a:off x="4044907" y="3619454"/>
              <a:ext cx="301625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58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5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53" name="Freeform 829"/>
            <p:cNvSpPr>
              <a:spLocks/>
            </p:cNvSpPr>
            <p:nvPr/>
          </p:nvSpPr>
          <p:spPr bwMode="auto">
            <a:xfrm>
              <a:off x="4346532" y="3295604"/>
              <a:ext cx="0" cy="323850"/>
            </a:xfrm>
            <a:custGeom>
              <a:avLst/>
              <a:gdLst/>
              <a:ahLst/>
              <a:cxnLst>
                <a:cxn ang="0">
                  <a:pos x="0" y="19961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961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52" name="Freeform 828"/>
            <p:cNvSpPr>
              <a:spLocks/>
            </p:cNvSpPr>
            <p:nvPr/>
          </p:nvSpPr>
          <p:spPr bwMode="auto">
            <a:xfrm>
              <a:off x="4346532" y="3287667"/>
              <a:ext cx="3175" cy="9525"/>
            </a:xfrm>
            <a:custGeom>
              <a:avLst/>
              <a:gdLst/>
              <a:ahLst/>
              <a:cxnLst>
                <a:cxn ang="0">
                  <a:pos x="0" y="18571"/>
                </a:cxn>
                <a:cxn ang="0">
                  <a:pos x="15000" y="0"/>
                </a:cxn>
              </a:cxnLst>
              <a:rect l="0" t="0" r="r" b="b"/>
              <a:pathLst>
                <a:path w="20000" h="20000">
                  <a:moveTo>
                    <a:pt x="0" y="18571"/>
                  </a:moveTo>
                  <a:lnTo>
                    <a:pt x="1500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51" name="Freeform 827"/>
            <p:cNvSpPr>
              <a:spLocks/>
            </p:cNvSpPr>
            <p:nvPr/>
          </p:nvSpPr>
          <p:spPr bwMode="auto">
            <a:xfrm>
              <a:off x="4348120" y="3279729"/>
              <a:ext cx="0" cy="7938"/>
            </a:xfrm>
            <a:custGeom>
              <a:avLst/>
              <a:gdLst/>
              <a:ahLst/>
              <a:cxnLst>
                <a:cxn ang="0">
                  <a:pos x="0" y="18462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846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50" name="Freeform 826"/>
            <p:cNvSpPr>
              <a:spLocks/>
            </p:cNvSpPr>
            <p:nvPr/>
          </p:nvSpPr>
          <p:spPr bwMode="auto">
            <a:xfrm>
              <a:off x="4346532" y="3271792"/>
              <a:ext cx="3175" cy="9525"/>
            </a:xfrm>
            <a:custGeom>
              <a:avLst/>
              <a:gdLst/>
              <a:ahLst/>
              <a:cxnLst>
                <a:cxn ang="0">
                  <a:pos x="15000" y="18571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5000" y="18571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49" name="Freeform 825"/>
            <p:cNvSpPr>
              <a:spLocks/>
            </p:cNvSpPr>
            <p:nvPr/>
          </p:nvSpPr>
          <p:spPr bwMode="auto">
            <a:xfrm>
              <a:off x="4346532" y="3271792"/>
              <a:ext cx="93663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64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86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48" name="Freeform 824"/>
            <p:cNvSpPr>
              <a:spLocks/>
            </p:cNvSpPr>
            <p:nvPr/>
          </p:nvSpPr>
          <p:spPr bwMode="auto">
            <a:xfrm>
              <a:off x="4438607" y="3020967"/>
              <a:ext cx="0" cy="252412"/>
            </a:xfrm>
            <a:custGeom>
              <a:avLst/>
              <a:gdLst/>
              <a:ahLst/>
              <a:cxnLst>
                <a:cxn ang="0">
                  <a:pos x="0" y="1995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95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47" name="Freeform 823"/>
            <p:cNvSpPr>
              <a:spLocks/>
            </p:cNvSpPr>
            <p:nvPr/>
          </p:nvSpPr>
          <p:spPr bwMode="auto">
            <a:xfrm>
              <a:off x="4438607" y="3020967"/>
              <a:ext cx="23813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59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45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46" name="Freeform 822"/>
            <p:cNvSpPr>
              <a:spLocks/>
            </p:cNvSpPr>
            <p:nvPr/>
          </p:nvSpPr>
          <p:spPr bwMode="auto">
            <a:xfrm>
              <a:off x="4460832" y="3020967"/>
              <a:ext cx="0" cy="622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8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8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45" name="Freeform 821"/>
            <p:cNvSpPr>
              <a:spLocks/>
            </p:cNvSpPr>
            <p:nvPr/>
          </p:nvSpPr>
          <p:spPr bwMode="auto">
            <a:xfrm>
              <a:off x="4438607" y="3643267"/>
              <a:ext cx="23813" cy="0"/>
            </a:xfrm>
            <a:custGeom>
              <a:avLst/>
              <a:gdLst/>
              <a:ahLst/>
              <a:cxnLst>
                <a:cxn ang="0">
                  <a:pos x="19459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459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44" name="Freeform 820"/>
            <p:cNvSpPr>
              <a:spLocks/>
            </p:cNvSpPr>
            <p:nvPr/>
          </p:nvSpPr>
          <p:spPr bwMode="auto">
            <a:xfrm>
              <a:off x="4438607" y="3295604"/>
              <a:ext cx="0" cy="347663"/>
            </a:xfrm>
            <a:custGeom>
              <a:avLst/>
              <a:gdLst/>
              <a:ahLst/>
              <a:cxnLst>
                <a:cxn ang="0">
                  <a:pos x="0" y="19963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96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43" name="Freeform 819"/>
            <p:cNvSpPr>
              <a:spLocks/>
            </p:cNvSpPr>
            <p:nvPr/>
          </p:nvSpPr>
          <p:spPr bwMode="auto">
            <a:xfrm>
              <a:off x="4438607" y="3290842"/>
              <a:ext cx="3175" cy="6350"/>
            </a:xfrm>
            <a:custGeom>
              <a:avLst/>
              <a:gdLst/>
              <a:ahLst/>
              <a:cxnLst>
                <a:cxn ang="0">
                  <a:pos x="0" y="18000"/>
                </a:cxn>
                <a:cxn ang="0">
                  <a:pos x="15000" y="0"/>
                </a:cxn>
              </a:cxnLst>
              <a:rect l="0" t="0" r="r" b="b"/>
              <a:pathLst>
                <a:path w="20000" h="20000">
                  <a:moveTo>
                    <a:pt x="0" y="18000"/>
                  </a:moveTo>
                  <a:lnTo>
                    <a:pt x="1500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42" name="Freeform 818"/>
            <p:cNvSpPr>
              <a:spLocks/>
            </p:cNvSpPr>
            <p:nvPr/>
          </p:nvSpPr>
          <p:spPr bwMode="auto">
            <a:xfrm>
              <a:off x="4440195" y="3284492"/>
              <a:ext cx="1587" cy="6350"/>
            </a:xfrm>
            <a:custGeom>
              <a:avLst/>
              <a:gdLst/>
              <a:ahLst/>
              <a:cxnLst>
                <a:cxn ang="0">
                  <a:pos x="0" y="18182"/>
                </a:cxn>
                <a:cxn ang="0">
                  <a:pos x="10000" y="0"/>
                </a:cxn>
              </a:cxnLst>
              <a:rect l="0" t="0" r="r" b="b"/>
              <a:pathLst>
                <a:path w="20000" h="20000">
                  <a:moveTo>
                    <a:pt x="0" y="18182"/>
                  </a:moveTo>
                  <a:lnTo>
                    <a:pt x="1000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41" name="Freeform 817"/>
            <p:cNvSpPr>
              <a:spLocks/>
            </p:cNvSpPr>
            <p:nvPr/>
          </p:nvSpPr>
          <p:spPr bwMode="auto">
            <a:xfrm>
              <a:off x="4440195" y="3278142"/>
              <a:ext cx="1587" cy="6350"/>
            </a:xfrm>
            <a:custGeom>
              <a:avLst/>
              <a:gdLst/>
              <a:ahLst/>
              <a:cxnLst>
                <a:cxn ang="0">
                  <a:pos x="10000" y="18182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0000" y="1818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40" name="Freeform 816"/>
            <p:cNvSpPr>
              <a:spLocks/>
            </p:cNvSpPr>
            <p:nvPr/>
          </p:nvSpPr>
          <p:spPr bwMode="auto">
            <a:xfrm>
              <a:off x="4438607" y="3271792"/>
              <a:ext cx="3175" cy="6350"/>
            </a:xfrm>
            <a:custGeom>
              <a:avLst/>
              <a:gdLst/>
              <a:ahLst/>
              <a:cxnLst>
                <a:cxn ang="0">
                  <a:pos x="15000" y="1800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5000" y="1800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39" name="Freeform 815"/>
            <p:cNvSpPr>
              <a:spLocks/>
            </p:cNvSpPr>
            <p:nvPr/>
          </p:nvSpPr>
          <p:spPr bwMode="auto">
            <a:xfrm>
              <a:off x="4346532" y="3295604"/>
              <a:ext cx="93663" cy="0"/>
            </a:xfrm>
            <a:custGeom>
              <a:avLst/>
              <a:gdLst/>
              <a:ahLst/>
              <a:cxnLst>
                <a:cxn ang="0">
                  <a:pos x="19864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864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38" name="Freeform 814"/>
            <p:cNvSpPr>
              <a:spLocks/>
            </p:cNvSpPr>
            <p:nvPr/>
          </p:nvSpPr>
          <p:spPr bwMode="auto">
            <a:xfrm>
              <a:off x="4346532" y="3295604"/>
              <a:ext cx="0" cy="323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61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6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37" name="Freeform 813"/>
            <p:cNvSpPr>
              <a:spLocks/>
            </p:cNvSpPr>
            <p:nvPr/>
          </p:nvSpPr>
          <p:spPr bwMode="auto">
            <a:xfrm>
              <a:off x="4263982" y="3619454"/>
              <a:ext cx="82550" cy="0"/>
            </a:xfrm>
            <a:custGeom>
              <a:avLst/>
              <a:gdLst/>
              <a:ahLst/>
              <a:cxnLst>
                <a:cxn ang="0">
                  <a:pos x="19845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845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36" name="Freeform 812"/>
            <p:cNvSpPr>
              <a:spLocks/>
            </p:cNvSpPr>
            <p:nvPr/>
          </p:nvSpPr>
          <p:spPr bwMode="auto">
            <a:xfrm>
              <a:off x="4263982" y="3619454"/>
              <a:ext cx="0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868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86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35" name="Freeform 811"/>
            <p:cNvSpPr>
              <a:spLocks/>
            </p:cNvSpPr>
            <p:nvPr/>
          </p:nvSpPr>
          <p:spPr bwMode="auto">
            <a:xfrm>
              <a:off x="4263982" y="3714704"/>
              <a:ext cx="19685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36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3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34" name="Freeform 810"/>
            <p:cNvSpPr>
              <a:spLocks/>
            </p:cNvSpPr>
            <p:nvPr/>
          </p:nvSpPr>
          <p:spPr bwMode="auto">
            <a:xfrm>
              <a:off x="4460832" y="3643267"/>
              <a:ext cx="0" cy="73025"/>
            </a:xfrm>
            <a:custGeom>
              <a:avLst/>
              <a:gdLst/>
              <a:ahLst/>
              <a:cxnLst>
                <a:cxn ang="0">
                  <a:pos x="0" y="19825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825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33" name="Freeform 809"/>
            <p:cNvSpPr>
              <a:spLocks/>
            </p:cNvSpPr>
            <p:nvPr/>
          </p:nvSpPr>
          <p:spPr bwMode="auto">
            <a:xfrm>
              <a:off x="4365582" y="3640092"/>
              <a:ext cx="73025" cy="76200"/>
            </a:xfrm>
            <a:custGeom>
              <a:avLst/>
              <a:gdLst/>
              <a:ahLst/>
              <a:cxnLst>
                <a:cxn ang="0">
                  <a:pos x="19828" y="0"/>
                </a:cxn>
                <a:cxn ang="0">
                  <a:pos x="0" y="19832"/>
                </a:cxn>
              </a:cxnLst>
              <a:rect l="0" t="0" r="r" b="b"/>
              <a:pathLst>
                <a:path w="20000" h="20000">
                  <a:moveTo>
                    <a:pt x="19828" y="0"/>
                  </a:moveTo>
                  <a:lnTo>
                    <a:pt x="0" y="1983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32" name="Freeform 808"/>
            <p:cNvSpPr>
              <a:spLocks/>
            </p:cNvSpPr>
            <p:nvPr/>
          </p:nvSpPr>
          <p:spPr bwMode="auto">
            <a:xfrm>
              <a:off x="4332245" y="3686129"/>
              <a:ext cx="20637" cy="22225"/>
            </a:xfrm>
            <a:custGeom>
              <a:avLst/>
              <a:gdLst/>
              <a:ahLst/>
              <a:cxnLst>
                <a:cxn ang="0">
                  <a:pos x="0" y="19429"/>
                </a:cxn>
                <a:cxn ang="0">
                  <a:pos x="19375" y="0"/>
                </a:cxn>
              </a:cxnLst>
              <a:rect l="0" t="0" r="r" b="b"/>
              <a:pathLst>
                <a:path w="20000" h="20000">
                  <a:moveTo>
                    <a:pt x="0" y="19429"/>
                  </a:moveTo>
                  <a:lnTo>
                    <a:pt x="1937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31" name="Freeform 807"/>
            <p:cNvSpPr>
              <a:spLocks/>
            </p:cNvSpPr>
            <p:nvPr/>
          </p:nvSpPr>
          <p:spPr bwMode="auto">
            <a:xfrm>
              <a:off x="4362407" y="3654379"/>
              <a:ext cx="22225" cy="22225"/>
            </a:xfrm>
            <a:custGeom>
              <a:avLst/>
              <a:gdLst/>
              <a:ahLst/>
              <a:cxnLst>
                <a:cxn ang="0">
                  <a:pos x="0" y="19412"/>
                </a:cxn>
                <a:cxn ang="0">
                  <a:pos x="19412" y="0"/>
                </a:cxn>
              </a:cxnLst>
              <a:rect l="0" t="0" r="r" b="b"/>
              <a:pathLst>
                <a:path w="20000" h="20000">
                  <a:moveTo>
                    <a:pt x="0" y="19412"/>
                  </a:moveTo>
                  <a:lnTo>
                    <a:pt x="1941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30" name="Freeform 806"/>
            <p:cNvSpPr>
              <a:spLocks/>
            </p:cNvSpPr>
            <p:nvPr/>
          </p:nvSpPr>
          <p:spPr bwMode="auto">
            <a:xfrm>
              <a:off x="4394157" y="3622629"/>
              <a:ext cx="22225" cy="22225"/>
            </a:xfrm>
            <a:custGeom>
              <a:avLst/>
              <a:gdLst/>
              <a:ahLst/>
              <a:cxnLst>
                <a:cxn ang="0">
                  <a:pos x="0" y="19412"/>
                </a:cxn>
                <a:cxn ang="0">
                  <a:pos x="19412" y="0"/>
                </a:cxn>
              </a:cxnLst>
              <a:rect l="0" t="0" r="r" b="b"/>
              <a:pathLst>
                <a:path w="20000" h="20000">
                  <a:moveTo>
                    <a:pt x="0" y="19412"/>
                  </a:moveTo>
                  <a:lnTo>
                    <a:pt x="1941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29" name="Freeform 805"/>
            <p:cNvSpPr>
              <a:spLocks/>
            </p:cNvSpPr>
            <p:nvPr/>
          </p:nvSpPr>
          <p:spPr bwMode="auto">
            <a:xfrm>
              <a:off x="4424320" y="3597229"/>
              <a:ext cx="15875" cy="15875"/>
            </a:xfrm>
            <a:custGeom>
              <a:avLst/>
              <a:gdLst/>
              <a:ahLst/>
              <a:cxnLst>
                <a:cxn ang="0">
                  <a:pos x="0" y="19200"/>
                </a:cxn>
                <a:cxn ang="0">
                  <a:pos x="19167" y="0"/>
                </a:cxn>
              </a:cxnLst>
              <a:rect l="0" t="0" r="r" b="b"/>
              <a:pathLst>
                <a:path w="20000" h="20000">
                  <a:moveTo>
                    <a:pt x="0" y="19200"/>
                  </a:moveTo>
                  <a:lnTo>
                    <a:pt x="1916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28" name="Freeform 804"/>
            <p:cNvSpPr>
              <a:spLocks/>
            </p:cNvSpPr>
            <p:nvPr/>
          </p:nvSpPr>
          <p:spPr bwMode="auto">
            <a:xfrm>
              <a:off x="4283032" y="3554367"/>
              <a:ext cx="155575" cy="160337"/>
            </a:xfrm>
            <a:custGeom>
              <a:avLst/>
              <a:gdLst/>
              <a:ahLst/>
              <a:cxnLst>
                <a:cxn ang="0">
                  <a:pos x="19918" y="0"/>
                </a:cxn>
                <a:cxn ang="0">
                  <a:pos x="0" y="19921"/>
                </a:cxn>
              </a:cxnLst>
              <a:rect l="0" t="0" r="r" b="b"/>
              <a:pathLst>
                <a:path w="20000" h="20000">
                  <a:moveTo>
                    <a:pt x="19918" y="0"/>
                  </a:moveTo>
                  <a:lnTo>
                    <a:pt x="0" y="1992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27" name="Freeform 803"/>
            <p:cNvSpPr>
              <a:spLocks/>
            </p:cNvSpPr>
            <p:nvPr/>
          </p:nvSpPr>
          <p:spPr bwMode="auto">
            <a:xfrm>
              <a:off x="4263982" y="3675017"/>
              <a:ext cx="15875" cy="17462"/>
            </a:xfrm>
            <a:custGeom>
              <a:avLst/>
              <a:gdLst/>
              <a:ahLst/>
              <a:cxnLst>
                <a:cxn ang="0">
                  <a:pos x="0" y="19286"/>
                </a:cxn>
                <a:cxn ang="0">
                  <a:pos x="19231" y="0"/>
                </a:cxn>
              </a:cxnLst>
              <a:rect l="0" t="0" r="r" b="b"/>
              <a:pathLst>
                <a:path w="20000" h="20000">
                  <a:moveTo>
                    <a:pt x="0" y="19286"/>
                  </a:moveTo>
                  <a:lnTo>
                    <a:pt x="1923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26" name="Freeform 802"/>
            <p:cNvSpPr>
              <a:spLocks/>
            </p:cNvSpPr>
            <p:nvPr/>
          </p:nvSpPr>
          <p:spPr bwMode="auto">
            <a:xfrm>
              <a:off x="4290970" y="3643267"/>
              <a:ext cx="20637" cy="22225"/>
            </a:xfrm>
            <a:custGeom>
              <a:avLst/>
              <a:gdLst/>
              <a:ahLst/>
              <a:cxnLst>
                <a:cxn ang="0">
                  <a:pos x="0" y="19429"/>
                </a:cxn>
                <a:cxn ang="0">
                  <a:pos x="19394" y="0"/>
                </a:cxn>
              </a:cxnLst>
              <a:rect l="0" t="0" r="r" b="b"/>
              <a:pathLst>
                <a:path w="20000" h="20000">
                  <a:moveTo>
                    <a:pt x="0" y="19429"/>
                  </a:moveTo>
                  <a:lnTo>
                    <a:pt x="1939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25" name="Freeform 801"/>
            <p:cNvSpPr>
              <a:spLocks/>
            </p:cNvSpPr>
            <p:nvPr/>
          </p:nvSpPr>
          <p:spPr bwMode="auto">
            <a:xfrm>
              <a:off x="4321132" y="3619454"/>
              <a:ext cx="14288" cy="14288"/>
            </a:xfrm>
            <a:custGeom>
              <a:avLst/>
              <a:gdLst/>
              <a:ahLst/>
              <a:cxnLst>
                <a:cxn ang="0">
                  <a:pos x="0" y="19130"/>
                </a:cxn>
                <a:cxn ang="0">
                  <a:pos x="19130" y="0"/>
                </a:cxn>
              </a:cxnLst>
              <a:rect l="0" t="0" r="r" b="b"/>
              <a:pathLst>
                <a:path w="20000" h="20000">
                  <a:moveTo>
                    <a:pt x="0" y="19130"/>
                  </a:moveTo>
                  <a:lnTo>
                    <a:pt x="1913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24" name="Freeform 800"/>
            <p:cNvSpPr>
              <a:spLocks/>
            </p:cNvSpPr>
            <p:nvPr/>
          </p:nvSpPr>
          <p:spPr bwMode="auto">
            <a:xfrm>
              <a:off x="4335420" y="3619454"/>
              <a:ext cx="635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000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800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23" name="Freeform 799"/>
            <p:cNvSpPr>
              <a:spLocks/>
            </p:cNvSpPr>
            <p:nvPr/>
          </p:nvSpPr>
          <p:spPr bwMode="auto">
            <a:xfrm>
              <a:off x="4063957" y="3332117"/>
              <a:ext cx="279400" cy="288925"/>
            </a:xfrm>
            <a:custGeom>
              <a:avLst/>
              <a:gdLst/>
              <a:ahLst/>
              <a:cxnLst>
                <a:cxn ang="0">
                  <a:pos x="19954" y="19956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54" y="19956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22" name="Freeform 798"/>
            <p:cNvSpPr>
              <a:spLocks/>
            </p:cNvSpPr>
            <p:nvPr/>
          </p:nvSpPr>
          <p:spPr bwMode="auto">
            <a:xfrm>
              <a:off x="4014745" y="3332117"/>
              <a:ext cx="277812" cy="288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54" y="19956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54" y="1995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21" name="Freeform 797"/>
            <p:cNvSpPr>
              <a:spLocks/>
            </p:cNvSpPr>
            <p:nvPr/>
          </p:nvSpPr>
          <p:spPr bwMode="auto">
            <a:xfrm>
              <a:off x="4292557" y="3619454"/>
              <a:ext cx="3175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00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600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20" name="Freeform 796"/>
            <p:cNvSpPr>
              <a:spLocks/>
            </p:cNvSpPr>
            <p:nvPr/>
          </p:nvSpPr>
          <p:spPr bwMode="auto">
            <a:xfrm>
              <a:off x="4263982" y="3619454"/>
              <a:ext cx="30163" cy="31750"/>
            </a:xfrm>
            <a:custGeom>
              <a:avLst/>
              <a:gdLst/>
              <a:ahLst/>
              <a:cxnLst>
                <a:cxn ang="0">
                  <a:pos x="19583" y="0"/>
                </a:cxn>
                <a:cxn ang="0">
                  <a:pos x="0" y="19592"/>
                </a:cxn>
              </a:cxnLst>
              <a:rect l="0" t="0" r="r" b="b"/>
              <a:pathLst>
                <a:path w="20000" h="20000">
                  <a:moveTo>
                    <a:pt x="19583" y="0"/>
                  </a:moveTo>
                  <a:lnTo>
                    <a:pt x="0" y="1959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19" name="Freeform 795"/>
            <p:cNvSpPr>
              <a:spLocks/>
            </p:cNvSpPr>
            <p:nvPr/>
          </p:nvSpPr>
          <p:spPr bwMode="auto">
            <a:xfrm>
              <a:off x="3965532" y="3332117"/>
              <a:ext cx="277813" cy="288925"/>
            </a:xfrm>
            <a:custGeom>
              <a:avLst/>
              <a:gdLst/>
              <a:ahLst/>
              <a:cxnLst>
                <a:cxn ang="0">
                  <a:pos x="19954" y="19956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54" y="19956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18" name="Freeform 794"/>
            <p:cNvSpPr>
              <a:spLocks/>
            </p:cNvSpPr>
            <p:nvPr/>
          </p:nvSpPr>
          <p:spPr bwMode="auto">
            <a:xfrm>
              <a:off x="3952832" y="3284492"/>
              <a:ext cx="0" cy="47625"/>
            </a:xfrm>
            <a:custGeom>
              <a:avLst/>
              <a:gdLst/>
              <a:ahLst/>
              <a:cxnLst>
                <a:cxn ang="0">
                  <a:pos x="0" y="19737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73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17" name="Freeform 793"/>
            <p:cNvSpPr>
              <a:spLocks/>
            </p:cNvSpPr>
            <p:nvPr/>
          </p:nvSpPr>
          <p:spPr bwMode="auto">
            <a:xfrm>
              <a:off x="3952832" y="3235279"/>
              <a:ext cx="0" cy="49213"/>
            </a:xfrm>
            <a:custGeom>
              <a:avLst/>
              <a:gdLst/>
              <a:ahLst/>
              <a:cxnLst>
                <a:cxn ang="0">
                  <a:pos x="0" y="1974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74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16" name="Freeform 792"/>
            <p:cNvSpPr>
              <a:spLocks/>
            </p:cNvSpPr>
            <p:nvPr/>
          </p:nvSpPr>
          <p:spPr bwMode="auto">
            <a:xfrm>
              <a:off x="3952832" y="3216229"/>
              <a:ext cx="19050" cy="19050"/>
            </a:xfrm>
            <a:custGeom>
              <a:avLst/>
              <a:gdLst/>
              <a:ahLst/>
              <a:cxnLst>
                <a:cxn ang="0">
                  <a:pos x="19333" y="19355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333" y="19355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15" name="Freeform 791"/>
            <p:cNvSpPr>
              <a:spLocks/>
            </p:cNvSpPr>
            <p:nvPr/>
          </p:nvSpPr>
          <p:spPr bwMode="auto">
            <a:xfrm>
              <a:off x="3952832" y="3213054"/>
              <a:ext cx="0" cy="4763"/>
            </a:xfrm>
            <a:custGeom>
              <a:avLst/>
              <a:gdLst/>
              <a:ahLst/>
              <a:cxnLst>
                <a:cxn ang="0">
                  <a:pos x="0" y="1750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750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14" name="Freeform 790"/>
            <p:cNvSpPr>
              <a:spLocks/>
            </p:cNvSpPr>
            <p:nvPr/>
          </p:nvSpPr>
          <p:spPr bwMode="auto">
            <a:xfrm>
              <a:off x="3952832" y="3213054"/>
              <a:ext cx="13970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09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0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13" name="Freeform 789"/>
            <p:cNvSpPr>
              <a:spLocks/>
            </p:cNvSpPr>
            <p:nvPr/>
          </p:nvSpPr>
          <p:spPr bwMode="auto">
            <a:xfrm>
              <a:off x="4090945" y="3213054"/>
              <a:ext cx="23812" cy="23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59" y="19474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459" y="194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12" name="Freeform 788"/>
            <p:cNvSpPr>
              <a:spLocks/>
            </p:cNvSpPr>
            <p:nvPr/>
          </p:nvSpPr>
          <p:spPr bwMode="auto">
            <a:xfrm>
              <a:off x="4114757" y="3235279"/>
              <a:ext cx="4763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143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7143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11" name="Freeform 787"/>
            <p:cNvSpPr>
              <a:spLocks/>
            </p:cNvSpPr>
            <p:nvPr/>
          </p:nvSpPr>
          <p:spPr bwMode="auto">
            <a:xfrm>
              <a:off x="3989345" y="3103517"/>
              <a:ext cx="128587" cy="133350"/>
            </a:xfrm>
            <a:custGeom>
              <a:avLst/>
              <a:gdLst/>
              <a:ahLst/>
              <a:cxnLst>
                <a:cxn ang="0">
                  <a:pos x="19901" y="19905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01" y="19905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10" name="Freeform 786"/>
            <p:cNvSpPr>
              <a:spLocks/>
            </p:cNvSpPr>
            <p:nvPr/>
          </p:nvSpPr>
          <p:spPr bwMode="auto">
            <a:xfrm>
              <a:off x="4000457" y="3063829"/>
              <a:ext cx="201613" cy="209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37" y="19939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37" y="1993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09" name="Freeform 785"/>
            <p:cNvSpPr>
              <a:spLocks/>
            </p:cNvSpPr>
            <p:nvPr/>
          </p:nvSpPr>
          <p:spPr bwMode="auto">
            <a:xfrm>
              <a:off x="4136982" y="3235279"/>
              <a:ext cx="23813" cy="36513"/>
            </a:xfrm>
            <a:custGeom>
              <a:avLst/>
              <a:gdLst/>
              <a:ahLst/>
              <a:cxnLst>
                <a:cxn ang="0">
                  <a:pos x="19474" y="19655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474" y="19655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08" name="Freeform 784"/>
            <p:cNvSpPr>
              <a:spLocks/>
            </p:cNvSpPr>
            <p:nvPr/>
          </p:nvSpPr>
          <p:spPr bwMode="auto">
            <a:xfrm>
              <a:off x="4160795" y="3271792"/>
              <a:ext cx="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0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0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07" name="Freeform 783"/>
            <p:cNvSpPr>
              <a:spLocks/>
            </p:cNvSpPr>
            <p:nvPr/>
          </p:nvSpPr>
          <p:spPr bwMode="auto">
            <a:xfrm>
              <a:off x="4160795" y="3284492"/>
              <a:ext cx="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0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0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06" name="Freeform 782"/>
            <p:cNvSpPr>
              <a:spLocks/>
            </p:cNvSpPr>
            <p:nvPr/>
          </p:nvSpPr>
          <p:spPr bwMode="auto">
            <a:xfrm>
              <a:off x="4136982" y="3295604"/>
              <a:ext cx="23813" cy="36513"/>
            </a:xfrm>
            <a:custGeom>
              <a:avLst/>
              <a:gdLst/>
              <a:ahLst/>
              <a:cxnLst>
                <a:cxn ang="0">
                  <a:pos x="19474" y="0"/>
                </a:cxn>
                <a:cxn ang="0">
                  <a:pos x="0" y="19649"/>
                </a:cxn>
              </a:cxnLst>
              <a:rect l="0" t="0" r="r" b="b"/>
              <a:pathLst>
                <a:path w="20000" h="20000">
                  <a:moveTo>
                    <a:pt x="19474" y="0"/>
                  </a:moveTo>
                  <a:lnTo>
                    <a:pt x="0" y="196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05" name="Freeform 781"/>
            <p:cNvSpPr>
              <a:spLocks/>
            </p:cNvSpPr>
            <p:nvPr/>
          </p:nvSpPr>
          <p:spPr bwMode="auto">
            <a:xfrm>
              <a:off x="4090945" y="3332117"/>
              <a:ext cx="23812" cy="25400"/>
            </a:xfrm>
            <a:custGeom>
              <a:avLst/>
              <a:gdLst/>
              <a:ahLst/>
              <a:cxnLst>
                <a:cxn ang="0">
                  <a:pos x="19459" y="0"/>
                </a:cxn>
                <a:cxn ang="0">
                  <a:pos x="0" y="19487"/>
                </a:cxn>
              </a:cxnLst>
              <a:rect l="0" t="0" r="r" b="b"/>
              <a:pathLst>
                <a:path w="20000" h="20000">
                  <a:moveTo>
                    <a:pt x="19459" y="0"/>
                  </a:moveTo>
                  <a:lnTo>
                    <a:pt x="0" y="1948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04" name="Freeform 780"/>
            <p:cNvSpPr>
              <a:spLocks/>
            </p:cNvSpPr>
            <p:nvPr/>
          </p:nvSpPr>
          <p:spPr bwMode="auto">
            <a:xfrm>
              <a:off x="3952832" y="3355929"/>
              <a:ext cx="139700" cy="0"/>
            </a:xfrm>
            <a:custGeom>
              <a:avLst/>
              <a:gdLst/>
              <a:ahLst/>
              <a:cxnLst>
                <a:cxn ang="0">
                  <a:pos x="19909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09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03" name="Freeform 779"/>
            <p:cNvSpPr>
              <a:spLocks/>
            </p:cNvSpPr>
            <p:nvPr/>
          </p:nvSpPr>
          <p:spPr bwMode="auto">
            <a:xfrm>
              <a:off x="3952832" y="3368629"/>
              <a:ext cx="241300" cy="250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48" y="19949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48" y="199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02" name="Freeform 778"/>
            <p:cNvSpPr>
              <a:spLocks/>
            </p:cNvSpPr>
            <p:nvPr/>
          </p:nvSpPr>
          <p:spPr bwMode="auto">
            <a:xfrm>
              <a:off x="3987757" y="3457529"/>
              <a:ext cx="157163" cy="163513"/>
            </a:xfrm>
            <a:custGeom>
              <a:avLst/>
              <a:gdLst/>
              <a:ahLst/>
              <a:cxnLst>
                <a:cxn ang="0">
                  <a:pos x="19919" y="19922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19" y="1992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01" name="Freeform 777"/>
            <p:cNvSpPr>
              <a:spLocks/>
            </p:cNvSpPr>
            <p:nvPr/>
          </p:nvSpPr>
          <p:spPr bwMode="auto">
            <a:xfrm>
              <a:off x="4008395" y="3528967"/>
              <a:ext cx="88900" cy="92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56" y="19861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856" y="1986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00" name="Freeform 776"/>
            <p:cNvSpPr>
              <a:spLocks/>
            </p:cNvSpPr>
            <p:nvPr/>
          </p:nvSpPr>
          <p:spPr bwMode="auto">
            <a:xfrm>
              <a:off x="4043320" y="3616279"/>
              <a:ext cx="3175" cy="4763"/>
            </a:xfrm>
            <a:custGeom>
              <a:avLst/>
              <a:gdLst/>
              <a:ahLst/>
              <a:cxnLst>
                <a:cxn ang="0">
                  <a:pos x="16667" y="17143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6667" y="1714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99" name="Freeform 775"/>
            <p:cNvSpPr>
              <a:spLocks/>
            </p:cNvSpPr>
            <p:nvPr/>
          </p:nvSpPr>
          <p:spPr bwMode="auto">
            <a:xfrm>
              <a:off x="4090945" y="3284492"/>
              <a:ext cx="0" cy="73025"/>
            </a:xfrm>
            <a:custGeom>
              <a:avLst/>
              <a:gdLst/>
              <a:ahLst/>
              <a:cxnLst>
                <a:cxn ang="0">
                  <a:pos x="0" y="19825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825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98" name="Freeform 774"/>
            <p:cNvSpPr>
              <a:spLocks/>
            </p:cNvSpPr>
            <p:nvPr/>
          </p:nvSpPr>
          <p:spPr bwMode="auto">
            <a:xfrm>
              <a:off x="4090945" y="3213054"/>
              <a:ext cx="0" cy="73025"/>
            </a:xfrm>
            <a:custGeom>
              <a:avLst/>
              <a:gdLst/>
              <a:ahLst/>
              <a:cxnLst>
                <a:cxn ang="0">
                  <a:pos x="0" y="19825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825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97" name="Freeform 773"/>
            <p:cNvSpPr>
              <a:spLocks/>
            </p:cNvSpPr>
            <p:nvPr/>
          </p:nvSpPr>
          <p:spPr bwMode="auto">
            <a:xfrm>
              <a:off x="3975057" y="3140029"/>
              <a:ext cx="95250" cy="96838"/>
            </a:xfrm>
            <a:custGeom>
              <a:avLst/>
              <a:gdLst/>
              <a:ahLst/>
              <a:cxnLst>
                <a:cxn ang="0">
                  <a:pos x="19866" y="19869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866" y="19869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96" name="Freeform 772"/>
            <p:cNvSpPr>
              <a:spLocks/>
            </p:cNvSpPr>
            <p:nvPr/>
          </p:nvSpPr>
          <p:spPr bwMode="auto">
            <a:xfrm>
              <a:off x="3952832" y="3167017"/>
              <a:ext cx="68263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15" y="19818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815" y="1981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95" name="Freeform 771"/>
            <p:cNvSpPr>
              <a:spLocks/>
            </p:cNvSpPr>
            <p:nvPr/>
          </p:nvSpPr>
          <p:spPr bwMode="auto">
            <a:xfrm>
              <a:off x="4160795" y="3271792"/>
              <a:ext cx="185737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32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3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94" name="Freeform 770"/>
            <p:cNvSpPr>
              <a:spLocks/>
            </p:cNvSpPr>
            <p:nvPr/>
          </p:nvSpPr>
          <p:spPr bwMode="auto">
            <a:xfrm>
              <a:off x="4346532" y="2949529"/>
              <a:ext cx="0" cy="323850"/>
            </a:xfrm>
            <a:custGeom>
              <a:avLst/>
              <a:gdLst/>
              <a:ahLst/>
              <a:cxnLst>
                <a:cxn ang="0">
                  <a:pos x="0" y="19961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961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93" name="Freeform 769"/>
            <p:cNvSpPr>
              <a:spLocks/>
            </p:cNvSpPr>
            <p:nvPr/>
          </p:nvSpPr>
          <p:spPr bwMode="auto">
            <a:xfrm>
              <a:off x="4346532" y="2949529"/>
              <a:ext cx="0" cy="323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61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6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92" name="Freeform 768"/>
            <p:cNvSpPr>
              <a:spLocks/>
            </p:cNvSpPr>
            <p:nvPr/>
          </p:nvSpPr>
          <p:spPr bwMode="auto">
            <a:xfrm>
              <a:off x="4346532" y="3271792"/>
              <a:ext cx="31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000" y="18571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5000" y="1857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91" name="Freeform 767"/>
            <p:cNvSpPr>
              <a:spLocks/>
            </p:cNvSpPr>
            <p:nvPr/>
          </p:nvSpPr>
          <p:spPr bwMode="auto">
            <a:xfrm>
              <a:off x="4348120" y="3279729"/>
              <a:ext cx="0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6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846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90" name="Freeform 766"/>
            <p:cNvSpPr>
              <a:spLocks/>
            </p:cNvSpPr>
            <p:nvPr/>
          </p:nvSpPr>
          <p:spPr bwMode="auto">
            <a:xfrm>
              <a:off x="4346532" y="3287667"/>
              <a:ext cx="3175" cy="9525"/>
            </a:xfrm>
            <a:custGeom>
              <a:avLst/>
              <a:gdLst/>
              <a:ahLst/>
              <a:cxnLst>
                <a:cxn ang="0">
                  <a:pos x="15000" y="0"/>
                </a:cxn>
                <a:cxn ang="0">
                  <a:pos x="0" y="18571"/>
                </a:cxn>
              </a:cxnLst>
              <a:rect l="0" t="0" r="r" b="b"/>
              <a:pathLst>
                <a:path w="20000" h="20000">
                  <a:moveTo>
                    <a:pt x="15000" y="0"/>
                  </a:moveTo>
                  <a:lnTo>
                    <a:pt x="0" y="1857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89" name="Freeform 765"/>
            <p:cNvSpPr>
              <a:spLocks/>
            </p:cNvSpPr>
            <p:nvPr/>
          </p:nvSpPr>
          <p:spPr bwMode="auto">
            <a:xfrm>
              <a:off x="4160795" y="3295604"/>
              <a:ext cx="185737" cy="0"/>
            </a:xfrm>
            <a:custGeom>
              <a:avLst/>
              <a:gdLst/>
              <a:ahLst/>
              <a:cxnLst>
                <a:cxn ang="0">
                  <a:pos x="19932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32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88" name="Freeform 764"/>
            <p:cNvSpPr>
              <a:spLocks/>
            </p:cNvSpPr>
            <p:nvPr/>
          </p:nvSpPr>
          <p:spPr bwMode="auto">
            <a:xfrm>
              <a:off x="4175082" y="3295604"/>
              <a:ext cx="171450" cy="176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26" y="19928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26" y="1992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87" name="Freeform 763"/>
            <p:cNvSpPr>
              <a:spLocks/>
            </p:cNvSpPr>
            <p:nvPr/>
          </p:nvSpPr>
          <p:spPr bwMode="auto">
            <a:xfrm>
              <a:off x="4346532" y="3386092"/>
              <a:ext cx="93663" cy="96837"/>
            </a:xfrm>
            <a:custGeom>
              <a:avLst/>
              <a:gdLst/>
              <a:ahLst/>
              <a:cxnLst>
                <a:cxn ang="0">
                  <a:pos x="0" y="19868"/>
                </a:cxn>
                <a:cxn ang="0">
                  <a:pos x="19864" y="0"/>
                </a:cxn>
              </a:cxnLst>
              <a:rect l="0" t="0" r="r" b="b"/>
              <a:pathLst>
                <a:path w="20000" h="20000">
                  <a:moveTo>
                    <a:pt x="0" y="19868"/>
                  </a:moveTo>
                  <a:lnTo>
                    <a:pt x="1986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86" name="Freeform 762"/>
            <p:cNvSpPr>
              <a:spLocks/>
            </p:cNvSpPr>
            <p:nvPr/>
          </p:nvSpPr>
          <p:spPr bwMode="auto">
            <a:xfrm>
              <a:off x="4424320" y="3343229"/>
              <a:ext cx="15875" cy="15875"/>
            </a:xfrm>
            <a:custGeom>
              <a:avLst/>
              <a:gdLst/>
              <a:ahLst/>
              <a:cxnLst>
                <a:cxn ang="0">
                  <a:pos x="0" y="19200"/>
                </a:cxn>
                <a:cxn ang="0">
                  <a:pos x="19167" y="0"/>
                </a:cxn>
              </a:cxnLst>
              <a:rect l="0" t="0" r="r" b="b"/>
              <a:pathLst>
                <a:path w="20000" h="20000">
                  <a:moveTo>
                    <a:pt x="0" y="19200"/>
                  </a:moveTo>
                  <a:lnTo>
                    <a:pt x="1916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85" name="Freeform 761"/>
            <p:cNvSpPr>
              <a:spLocks/>
            </p:cNvSpPr>
            <p:nvPr/>
          </p:nvSpPr>
          <p:spPr bwMode="auto">
            <a:xfrm>
              <a:off x="4346532" y="3300367"/>
              <a:ext cx="93663" cy="96837"/>
            </a:xfrm>
            <a:custGeom>
              <a:avLst/>
              <a:gdLst/>
              <a:ahLst/>
              <a:cxnLst>
                <a:cxn ang="0">
                  <a:pos x="19864" y="0"/>
                </a:cxn>
                <a:cxn ang="0">
                  <a:pos x="0" y="19869"/>
                </a:cxn>
              </a:cxnLst>
              <a:rect l="0" t="0" r="r" b="b"/>
              <a:pathLst>
                <a:path w="20000" h="20000">
                  <a:moveTo>
                    <a:pt x="19864" y="0"/>
                  </a:moveTo>
                  <a:lnTo>
                    <a:pt x="0" y="1986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84" name="Freeform 760"/>
            <p:cNvSpPr>
              <a:spLocks/>
            </p:cNvSpPr>
            <p:nvPr/>
          </p:nvSpPr>
          <p:spPr bwMode="auto">
            <a:xfrm>
              <a:off x="4225882" y="3295604"/>
              <a:ext cx="120650" cy="125413"/>
            </a:xfrm>
            <a:custGeom>
              <a:avLst/>
              <a:gdLst/>
              <a:ahLst/>
              <a:cxnLst>
                <a:cxn ang="0">
                  <a:pos x="19895" y="19898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895" y="19898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83" name="Freeform 759"/>
            <p:cNvSpPr>
              <a:spLocks/>
            </p:cNvSpPr>
            <p:nvPr/>
          </p:nvSpPr>
          <p:spPr bwMode="auto">
            <a:xfrm>
              <a:off x="4273507" y="3295604"/>
              <a:ext cx="73025" cy="74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25" y="19829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825" y="1982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82" name="Freeform 758"/>
            <p:cNvSpPr>
              <a:spLocks/>
            </p:cNvSpPr>
            <p:nvPr/>
          </p:nvSpPr>
          <p:spPr bwMode="auto">
            <a:xfrm>
              <a:off x="4352882" y="3327354"/>
              <a:ext cx="22225" cy="22225"/>
            </a:xfrm>
            <a:custGeom>
              <a:avLst/>
              <a:gdLst/>
              <a:ahLst/>
              <a:cxnLst>
                <a:cxn ang="0">
                  <a:pos x="0" y="19412"/>
                </a:cxn>
                <a:cxn ang="0">
                  <a:pos x="19412" y="0"/>
                </a:cxn>
              </a:cxnLst>
              <a:rect l="0" t="0" r="r" b="b"/>
              <a:pathLst>
                <a:path w="20000" h="20000">
                  <a:moveTo>
                    <a:pt x="0" y="19412"/>
                  </a:moveTo>
                  <a:lnTo>
                    <a:pt x="1941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81" name="Freeform 757"/>
            <p:cNvSpPr>
              <a:spLocks/>
            </p:cNvSpPr>
            <p:nvPr/>
          </p:nvSpPr>
          <p:spPr bwMode="auto">
            <a:xfrm>
              <a:off x="4383045" y="3295604"/>
              <a:ext cx="19050" cy="20638"/>
            </a:xfrm>
            <a:custGeom>
              <a:avLst/>
              <a:gdLst/>
              <a:ahLst/>
              <a:cxnLst>
                <a:cxn ang="0">
                  <a:pos x="0" y="19375"/>
                </a:cxn>
                <a:cxn ang="0">
                  <a:pos x="19355" y="0"/>
                </a:cxn>
              </a:cxnLst>
              <a:rect l="0" t="0" r="r" b="b"/>
              <a:pathLst>
                <a:path w="20000" h="20000">
                  <a:moveTo>
                    <a:pt x="0" y="19375"/>
                  </a:moveTo>
                  <a:lnTo>
                    <a:pt x="1935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80" name="Freeform 756"/>
            <p:cNvSpPr>
              <a:spLocks/>
            </p:cNvSpPr>
            <p:nvPr/>
          </p:nvSpPr>
          <p:spPr bwMode="auto">
            <a:xfrm>
              <a:off x="4346532" y="3295604"/>
              <a:ext cx="15875" cy="17463"/>
            </a:xfrm>
            <a:custGeom>
              <a:avLst/>
              <a:gdLst/>
              <a:ahLst/>
              <a:cxnLst>
                <a:cxn ang="0">
                  <a:pos x="19231" y="0"/>
                </a:cxn>
                <a:cxn ang="0">
                  <a:pos x="0" y="19259"/>
                </a:cxn>
              </a:cxnLst>
              <a:rect l="0" t="0" r="r" b="b"/>
              <a:pathLst>
                <a:path w="20000" h="20000">
                  <a:moveTo>
                    <a:pt x="19231" y="0"/>
                  </a:moveTo>
                  <a:lnTo>
                    <a:pt x="0" y="1925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79" name="Freeform 755"/>
            <p:cNvSpPr>
              <a:spLocks/>
            </p:cNvSpPr>
            <p:nvPr/>
          </p:nvSpPr>
          <p:spPr bwMode="auto">
            <a:xfrm>
              <a:off x="4322720" y="3295604"/>
              <a:ext cx="23812" cy="23813"/>
            </a:xfrm>
            <a:custGeom>
              <a:avLst/>
              <a:gdLst/>
              <a:ahLst/>
              <a:cxnLst>
                <a:cxn ang="0">
                  <a:pos x="19459" y="19474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459" y="1947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78" name="Freeform 754"/>
            <p:cNvSpPr>
              <a:spLocks/>
            </p:cNvSpPr>
            <p:nvPr/>
          </p:nvSpPr>
          <p:spPr bwMode="auto">
            <a:xfrm>
              <a:off x="4025857" y="2989217"/>
              <a:ext cx="273050" cy="282575"/>
            </a:xfrm>
            <a:custGeom>
              <a:avLst/>
              <a:gdLst/>
              <a:ahLst/>
              <a:cxnLst>
                <a:cxn ang="0">
                  <a:pos x="19954" y="19955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54" y="19955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77" name="Freeform 753"/>
            <p:cNvSpPr>
              <a:spLocks/>
            </p:cNvSpPr>
            <p:nvPr/>
          </p:nvSpPr>
          <p:spPr bwMode="auto">
            <a:xfrm>
              <a:off x="4041732" y="2954292"/>
              <a:ext cx="304800" cy="3143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58" y="1996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58" y="1996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76" name="Freeform 752"/>
            <p:cNvSpPr>
              <a:spLocks/>
            </p:cNvSpPr>
            <p:nvPr/>
          </p:nvSpPr>
          <p:spPr bwMode="auto">
            <a:xfrm>
              <a:off x="4086182" y="2949529"/>
              <a:ext cx="260350" cy="269875"/>
            </a:xfrm>
            <a:custGeom>
              <a:avLst/>
              <a:gdLst/>
              <a:ahLst/>
              <a:cxnLst>
                <a:cxn ang="0">
                  <a:pos x="19951" y="19953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51" y="1995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75" name="Freeform 751"/>
            <p:cNvSpPr>
              <a:spLocks/>
            </p:cNvSpPr>
            <p:nvPr/>
          </p:nvSpPr>
          <p:spPr bwMode="auto">
            <a:xfrm>
              <a:off x="4135395" y="2949529"/>
              <a:ext cx="211137" cy="219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40" y="1994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40" y="1994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74" name="Freeform 750"/>
            <p:cNvSpPr>
              <a:spLocks/>
            </p:cNvSpPr>
            <p:nvPr/>
          </p:nvSpPr>
          <p:spPr bwMode="auto">
            <a:xfrm>
              <a:off x="4184607" y="2949529"/>
              <a:ext cx="161925" cy="168275"/>
            </a:xfrm>
            <a:custGeom>
              <a:avLst/>
              <a:gdLst/>
              <a:ahLst/>
              <a:cxnLst>
                <a:cxn ang="0">
                  <a:pos x="19922" y="19924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22" y="1992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73" name="Freeform 749"/>
            <p:cNvSpPr>
              <a:spLocks/>
            </p:cNvSpPr>
            <p:nvPr/>
          </p:nvSpPr>
          <p:spPr bwMode="auto">
            <a:xfrm>
              <a:off x="4232232" y="2949529"/>
              <a:ext cx="114300" cy="1174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88" y="1989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888" y="1989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72" name="Freeform 748"/>
            <p:cNvSpPr>
              <a:spLocks/>
            </p:cNvSpPr>
            <p:nvPr/>
          </p:nvSpPr>
          <p:spPr bwMode="auto">
            <a:xfrm>
              <a:off x="4283032" y="2949529"/>
              <a:ext cx="63500" cy="66675"/>
            </a:xfrm>
            <a:custGeom>
              <a:avLst/>
              <a:gdLst/>
              <a:ahLst/>
              <a:cxnLst>
                <a:cxn ang="0">
                  <a:pos x="19802" y="19808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802" y="19808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71" name="Freeform 747"/>
            <p:cNvSpPr>
              <a:spLocks/>
            </p:cNvSpPr>
            <p:nvPr/>
          </p:nvSpPr>
          <p:spPr bwMode="auto">
            <a:xfrm>
              <a:off x="4330657" y="2949529"/>
              <a:ext cx="158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167" y="1920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167" y="192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70" name="Freeform 746"/>
            <p:cNvSpPr>
              <a:spLocks/>
            </p:cNvSpPr>
            <p:nvPr/>
          </p:nvSpPr>
          <p:spPr bwMode="auto">
            <a:xfrm>
              <a:off x="4460832" y="2949529"/>
              <a:ext cx="0" cy="73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825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82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69" name="Freeform 745"/>
            <p:cNvSpPr>
              <a:spLocks/>
            </p:cNvSpPr>
            <p:nvPr/>
          </p:nvSpPr>
          <p:spPr bwMode="auto">
            <a:xfrm>
              <a:off x="4394157" y="3368629"/>
              <a:ext cx="22225" cy="22225"/>
            </a:xfrm>
            <a:custGeom>
              <a:avLst/>
              <a:gdLst/>
              <a:ahLst/>
              <a:cxnLst>
                <a:cxn ang="0">
                  <a:pos x="19412" y="0"/>
                </a:cxn>
                <a:cxn ang="0">
                  <a:pos x="0" y="19412"/>
                </a:cxn>
              </a:cxnLst>
              <a:rect l="0" t="0" r="r" b="b"/>
              <a:pathLst>
                <a:path w="20000" h="20000">
                  <a:moveTo>
                    <a:pt x="19412" y="0"/>
                  </a:moveTo>
                  <a:lnTo>
                    <a:pt x="0" y="1941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68" name="Freeform 744"/>
            <p:cNvSpPr>
              <a:spLocks/>
            </p:cNvSpPr>
            <p:nvPr/>
          </p:nvSpPr>
          <p:spPr bwMode="auto">
            <a:xfrm>
              <a:off x="4362407" y="3400379"/>
              <a:ext cx="22225" cy="20638"/>
            </a:xfrm>
            <a:custGeom>
              <a:avLst/>
              <a:gdLst/>
              <a:ahLst/>
              <a:cxnLst>
                <a:cxn ang="0">
                  <a:pos x="19412" y="0"/>
                </a:cxn>
                <a:cxn ang="0">
                  <a:pos x="0" y="19394"/>
                </a:cxn>
              </a:cxnLst>
              <a:rect l="0" t="0" r="r" b="b"/>
              <a:pathLst>
                <a:path w="20000" h="20000">
                  <a:moveTo>
                    <a:pt x="19412" y="0"/>
                  </a:moveTo>
                  <a:lnTo>
                    <a:pt x="0" y="193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67" name="Freeform 743"/>
            <p:cNvSpPr>
              <a:spLocks/>
            </p:cNvSpPr>
            <p:nvPr/>
          </p:nvSpPr>
          <p:spPr bwMode="auto">
            <a:xfrm>
              <a:off x="4346532" y="3432129"/>
              <a:ext cx="6350" cy="7938"/>
            </a:xfrm>
            <a:custGeom>
              <a:avLst/>
              <a:gdLst/>
              <a:ahLst/>
              <a:cxnLst>
                <a:cxn ang="0">
                  <a:pos x="18182" y="0"/>
                </a:cxn>
                <a:cxn ang="0">
                  <a:pos x="0" y="18462"/>
                </a:cxn>
              </a:cxnLst>
              <a:rect l="0" t="0" r="r" b="b"/>
              <a:pathLst>
                <a:path w="20000" h="20000">
                  <a:moveTo>
                    <a:pt x="18182" y="0"/>
                  </a:moveTo>
                  <a:lnTo>
                    <a:pt x="0" y="1846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66" name="Freeform 742"/>
            <p:cNvSpPr>
              <a:spLocks/>
            </p:cNvSpPr>
            <p:nvPr/>
          </p:nvSpPr>
          <p:spPr bwMode="auto">
            <a:xfrm>
              <a:off x="4146507" y="3317829"/>
              <a:ext cx="200025" cy="206375"/>
            </a:xfrm>
            <a:custGeom>
              <a:avLst/>
              <a:gdLst/>
              <a:ahLst/>
              <a:cxnLst>
                <a:cxn ang="0">
                  <a:pos x="19936" y="19938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36" y="19938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65" name="Freeform 741"/>
            <p:cNvSpPr>
              <a:spLocks/>
            </p:cNvSpPr>
            <p:nvPr/>
          </p:nvSpPr>
          <p:spPr bwMode="auto">
            <a:xfrm>
              <a:off x="4111582" y="3332117"/>
              <a:ext cx="234950" cy="2428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46" y="19948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46" y="199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64" name="Freeform 740"/>
            <p:cNvSpPr>
              <a:spLocks/>
            </p:cNvSpPr>
            <p:nvPr/>
          </p:nvSpPr>
          <p:spPr bwMode="auto">
            <a:xfrm>
              <a:off x="4346532" y="3470229"/>
              <a:ext cx="93663" cy="96838"/>
            </a:xfrm>
            <a:custGeom>
              <a:avLst/>
              <a:gdLst/>
              <a:ahLst/>
              <a:cxnLst>
                <a:cxn ang="0">
                  <a:pos x="0" y="19869"/>
                </a:cxn>
                <a:cxn ang="0">
                  <a:pos x="19864" y="0"/>
                </a:cxn>
              </a:cxnLst>
              <a:rect l="0" t="0" r="r" b="b"/>
              <a:pathLst>
                <a:path w="20000" h="20000">
                  <a:moveTo>
                    <a:pt x="0" y="19869"/>
                  </a:moveTo>
                  <a:lnTo>
                    <a:pt x="1986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63" name="Freeform 739"/>
            <p:cNvSpPr>
              <a:spLocks/>
            </p:cNvSpPr>
            <p:nvPr/>
          </p:nvSpPr>
          <p:spPr bwMode="auto">
            <a:xfrm>
              <a:off x="4403682" y="3443242"/>
              <a:ext cx="20638" cy="22225"/>
            </a:xfrm>
            <a:custGeom>
              <a:avLst/>
              <a:gdLst/>
              <a:ahLst/>
              <a:cxnLst>
                <a:cxn ang="0">
                  <a:pos x="19394" y="0"/>
                </a:cxn>
                <a:cxn ang="0">
                  <a:pos x="0" y="19412"/>
                </a:cxn>
              </a:cxnLst>
              <a:rect l="0" t="0" r="r" b="b"/>
              <a:pathLst>
                <a:path w="20000" h="20000">
                  <a:moveTo>
                    <a:pt x="19394" y="0"/>
                  </a:moveTo>
                  <a:lnTo>
                    <a:pt x="0" y="1941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62" name="Freeform 738"/>
            <p:cNvSpPr>
              <a:spLocks/>
            </p:cNvSpPr>
            <p:nvPr/>
          </p:nvSpPr>
          <p:spPr bwMode="auto">
            <a:xfrm>
              <a:off x="4373520" y="3473404"/>
              <a:ext cx="20637" cy="22225"/>
            </a:xfrm>
            <a:custGeom>
              <a:avLst/>
              <a:gdLst/>
              <a:ahLst/>
              <a:cxnLst>
                <a:cxn ang="0">
                  <a:pos x="19394" y="0"/>
                </a:cxn>
                <a:cxn ang="0">
                  <a:pos x="0" y="19429"/>
                </a:cxn>
              </a:cxnLst>
              <a:rect l="0" t="0" r="r" b="b"/>
              <a:pathLst>
                <a:path w="20000" h="20000">
                  <a:moveTo>
                    <a:pt x="19394" y="0"/>
                  </a:moveTo>
                  <a:lnTo>
                    <a:pt x="0" y="1942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61" name="Freeform 737"/>
            <p:cNvSpPr>
              <a:spLocks/>
            </p:cNvSpPr>
            <p:nvPr/>
          </p:nvSpPr>
          <p:spPr bwMode="auto">
            <a:xfrm>
              <a:off x="4346532" y="3506742"/>
              <a:ext cx="17463" cy="19050"/>
            </a:xfrm>
            <a:custGeom>
              <a:avLst/>
              <a:gdLst/>
              <a:ahLst/>
              <a:cxnLst>
                <a:cxn ang="0">
                  <a:pos x="19259" y="0"/>
                </a:cxn>
                <a:cxn ang="0">
                  <a:pos x="0" y="19310"/>
                </a:cxn>
              </a:cxnLst>
              <a:rect l="0" t="0" r="r" b="b"/>
              <a:pathLst>
                <a:path w="20000" h="20000">
                  <a:moveTo>
                    <a:pt x="19259" y="0"/>
                  </a:moveTo>
                  <a:lnTo>
                    <a:pt x="0" y="1931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60" name="Freeform 736"/>
            <p:cNvSpPr>
              <a:spLocks/>
            </p:cNvSpPr>
            <p:nvPr/>
          </p:nvSpPr>
          <p:spPr bwMode="auto">
            <a:xfrm>
              <a:off x="4352882" y="3581354"/>
              <a:ext cx="22225" cy="20638"/>
            </a:xfrm>
            <a:custGeom>
              <a:avLst/>
              <a:gdLst/>
              <a:ahLst/>
              <a:cxnLst>
                <a:cxn ang="0">
                  <a:pos x="0" y="19394"/>
                </a:cxn>
                <a:cxn ang="0">
                  <a:pos x="19412" y="0"/>
                </a:cxn>
              </a:cxnLst>
              <a:rect l="0" t="0" r="r" b="b"/>
              <a:pathLst>
                <a:path w="20000" h="20000">
                  <a:moveTo>
                    <a:pt x="0" y="19394"/>
                  </a:moveTo>
                  <a:lnTo>
                    <a:pt x="1941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59" name="Freeform 735"/>
            <p:cNvSpPr>
              <a:spLocks/>
            </p:cNvSpPr>
            <p:nvPr/>
          </p:nvSpPr>
          <p:spPr bwMode="auto">
            <a:xfrm>
              <a:off x="4383045" y="3548017"/>
              <a:ext cx="20637" cy="22225"/>
            </a:xfrm>
            <a:custGeom>
              <a:avLst/>
              <a:gdLst/>
              <a:ahLst/>
              <a:cxnLst>
                <a:cxn ang="0">
                  <a:pos x="0" y="19429"/>
                </a:cxn>
                <a:cxn ang="0">
                  <a:pos x="19394" y="0"/>
                </a:cxn>
              </a:cxnLst>
              <a:rect l="0" t="0" r="r" b="b"/>
              <a:pathLst>
                <a:path w="20000" h="20000">
                  <a:moveTo>
                    <a:pt x="0" y="19429"/>
                  </a:moveTo>
                  <a:lnTo>
                    <a:pt x="1939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58" name="Freeform 734"/>
            <p:cNvSpPr>
              <a:spLocks/>
            </p:cNvSpPr>
            <p:nvPr/>
          </p:nvSpPr>
          <p:spPr bwMode="auto">
            <a:xfrm>
              <a:off x="4414795" y="3516267"/>
              <a:ext cx="20637" cy="22225"/>
            </a:xfrm>
            <a:custGeom>
              <a:avLst/>
              <a:gdLst/>
              <a:ahLst/>
              <a:cxnLst>
                <a:cxn ang="0">
                  <a:pos x="0" y="19429"/>
                </a:cxn>
                <a:cxn ang="0">
                  <a:pos x="19375" y="0"/>
                </a:cxn>
              </a:cxnLst>
              <a:rect l="0" t="0" r="r" b="b"/>
              <a:pathLst>
                <a:path w="20000" h="20000">
                  <a:moveTo>
                    <a:pt x="0" y="19429"/>
                  </a:moveTo>
                  <a:lnTo>
                    <a:pt x="1937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57" name="Freeform 733"/>
            <p:cNvSpPr>
              <a:spLocks/>
            </p:cNvSpPr>
            <p:nvPr/>
          </p:nvSpPr>
          <p:spPr bwMode="auto">
            <a:xfrm>
              <a:off x="4433845" y="3427367"/>
              <a:ext cx="4762" cy="4762"/>
            </a:xfrm>
            <a:custGeom>
              <a:avLst/>
              <a:gdLst/>
              <a:ahLst/>
              <a:cxnLst>
                <a:cxn ang="0">
                  <a:pos x="0" y="17500"/>
                </a:cxn>
                <a:cxn ang="0">
                  <a:pos x="17500" y="0"/>
                </a:cxn>
              </a:cxnLst>
              <a:rect l="0" t="0" r="r" b="b"/>
              <a:pathLst>
                <a:path w="20000" h="20000">
                  <a:moveTo>
                    <a:pt x="0" y="17500"/>
                  </a:moveTo>
                  <a:lnTo>
                    <a:pt x="1750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56" name="Freeform 732"/>
            <p:cNvSpPr>
              <a:spLocks/>
            </p:cNvSpPr>
            <p:nvPr/>
          </p:nvSpPr>
          <p:spPr bwMode="auto">
            <a:xfrm>
              <a:off x="4433845" y="3665492"/>
              <a:ext cx="22225" cy="22225"/>
            </a:xfrm>
            <a:custGeom>
              <a:avLst/>
              <a:gdLst/>
              <a:ahLst/>
              <a:cxnLst>
                <a:cxn ang="0">
                  <a:pos x="19412" y="0"/>
                </a:cxn>
                <a:cxn ang="0">
                  <a:pos x="0" y="19412"/>
                </a:cxn>
              </a:cxnLst>
              <a:rect l="0" t="0" r="r" b="b"/>
              <a:pathLst>
                <a:path w="20000" h="20000">
                  <a:moveTo>
                    <a:pt x="19412" y="0"/>
                  </a:moveTo>
                  <a:lnTo>
                    <a:pt x="0" y="1941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55" name="Freeform 731"/>
            <p:cNvSpPr>
              <a:spLocks/>
            </p:cNvSpPr>
            <p:nvPr/>
          </p:nvSpPr>
          <p:spPr bwMode="auto">
            <a:xfrm>
              <a:off x="4406857" y="3697242"/>
              <a:ext cx="19050" cy="19050"/>
            </a:xfrm>
            <a:custGeom>
              <a:avLst/>
              <a:gdLst/>
              <a:ahLst/>
              <a:cxnLst>
                <a:cxn ang="0">
                  <a:pos x="19310" y="0"/>
                </a:cxn>
                <a:cxn ang="0">
                  <a:pos x="0" y="19310"/>
                </a:cxn>
              </a:cxnLst>
              <a:rect l="0" t="0" r="r" b="b"/>
              <a:pathLst>
                <a:path w="20000" h="20000">
                  <a:moveTo>
                    <a:pt x="19310" y="0"/>
                  </a:moveTo>
                  <a:lnTo>
                    <a:pt x="0" y="1931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54" name="Freeform 730"/>
            <p:cNvSpPr>
              <a:spLocks/>
            </p:cNvSpPr>
            <p:nvPr/>
          </p:nvSpPr>
          <p:spPr bwMode="auto">
            <a:xfrm>
              <a:off x="4448132" y="3700417"/>
              <a:ext cx="14288" cy="14287"/>
            </a:xfrm>
            <a:custGeom>
              <a:avLst/>
              <a:gdLst/>
              <a:ahLst/>
              <a:cxnLst>
                <a:cxn ang="0">
                  <a:pos x="0" y="19130"/>
                </a:cxn>
                <a:cxn ang="0">
                  <a:pos x="19130" y="0"/>
                </a:cxn>
              </a:cxnLst>
              <a:rect l="0" t="0" r="r" b="b"/>
              <a:pathLst>
                <a:path w="20000" h="20000">
                  <a:moveTo>
                    <a:pt x="0" y="19130"/>
                  </a:moveTo>
                  <a:lnTo>
                    <a:pt x="1913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53" name="Freeform 729"/>
            <p:cNvSpPr>
              <a:spLocks/>
            </p:cNvSpPr>
            <p:nvPr/>
          </p:nvSpPr>
          <p:spPr bwMode="auto">
            <a:xfrm>
              <a:off x="4230645" y="3859167"/>
              <a:ext cx="115887" cy="0"/>
            </a:xfrm>
            <a:custGeom>
              <a:avLst/>
              <a:gdLst/>
              <a:ahLst/>
              <a:cxnLst>
                <a:cxn ang="0">
                  <a:pos x="19891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891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52" name="Freeform 728"/>
            <p:cNvSpPr>
              <a:spLocks/>
            </p:cNvSpPr>
            <p:nvPr/>
          </p:nvSpPr>
          <p:spPr bwMode="auto">
            <a:xfrm>
              <a:off x="4230645" y="3859167"/>
              <a:ext cx="0" cy="1444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1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1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51" name="Freeform 727"/>
            <p:cNvSpPr>
              <a:spLocks/>
            </p:cNvSpPr>
            <p:nvPr/>
          </p:nvSpPr>
          <p:spPr bwMode="auto">
            <a:xfrm>
              <a:off x="4230645" y="4002042"/>
              <a:ext cx="231775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45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4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50" name="Freeform 726"/>
            <p:cNvSpPr>
              <a:spLocks/>
            </p:cNvSpPr>
            <p:nvPr/>
          </p:nvSpPr>
          <p:spPr bwMode="auto">
            <a:xfrm>
              <a:off x="4460832" y="4002042"/>
              <a:ext cx="0" cy="5032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75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7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49" name="Freeform 725"/>
            <p:cNvSpPr>
              <a:spLocks/>
            </p:cNvSpPr>
            <p:nvPr/>
          </p:nvSpPr>
          <p:spPr bwMode="auto">
            <a:xfrm>
              <a:off x="4136982" y="4505279"/>
              <a:ext cx="325438" cy="0"/>
            </a:xfrm>
            <a:custGeom>
              <a:avLst/>
              <a:gdLst/>
              <a:ahLst/>
              <a:cxnLst>
                <a:cxn ang="0">
                  <a:pos x="19961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61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48" name="Freeform 724"/>
            <p:cNvSpPr>
              <a:spLocks/>
            </p:cNvSpPr>
            <p:nvPr/>
          </p:nvSpPr>
          <p:spPr bwMode="auto">
            <a:xfrm>
              <a:off x="4136982" y="4505279"/>
              <a:ext cx="0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73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7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47" name="Freeform 723"/>
            <p:cNvSpPr>
              <a:spLocks/>
            </p:cNvSpPr>
            <p:nvPr/>
          </p:nvSpPr>
          <p:spPr bwMode="auto">
            <a:xfrm>
              <a:off x="4136982" y="4552904"/>
              <a:ext cx="93663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65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86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46" name="Freeform 722"/>
            <p:cNvSpPr>
              <a:spLocks/>
            </p:cNvSpPr>
            <p:nvPr/>
          </p:nvSpPr>
          <p:spPr bwMode="auto">
            <a:xfrm>
              <a:off x="4222707" y="4259217"/>
              <a:ext cx="238125" cy="246062"/>
            </a:xfrm>
            <a:custGeom>
              <a:avLst/>
              <a:gdLst/>
              <a:ahLst/>
              <a:cxnLst>
                <a:cxn ang="0">
                  <a:pos x="0" y="19948"/>
                </a:cxn>
                <a:cxn ang="0">
                  <a:pos x="19947" y="0"/>
                </a:cxn>
              </a:cxnLst>
              <a:rect l="0" t="0" r="r" b="b"/>
              <a:pathLst>
                <a:path w="20000" h="20000">
                  <a:moveTo>
                    <a:pt x="0" y="19948"/>
                  </a:moveTo>
                  <a:lnTo>
                    <a:pt x="1994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45" name="Freeform 721"/>
            <p:cNvSpPr>
              <a:spLocks/>
            </p:cNvSpPr>
            <p:nvPr/>
          </p:nvSpPr>
          <p:spPr bwMode="auto">
            <a:xfrm>
              <a:off x="4321132" y="4360817"/>
              <a:ext cx="139700" cy="144462"/>
            </a:xfrm>
            <a:custGeom>
              <a:avLst/>
              <a:gdLst/>
              <a:ahLst/>
              <a:cxnLst>
                <a:cxn ang="0">
                  <a:pos x="19910" y="0"/>
                </a:cxn>
                <a:cxn ang="0">
                  <a:pos x="0" y="19912"/>
                </a:cxn>
              </a:cxnLst>
              <a:rect l="0" t="0" r="r" b="b"/>
              <a:pathLst>
                <a:path w="20000" h="20000">
                  <a:moveTo>
                    <a:pt x="19910" y="0"/>
                  </a:moveTo>
                  <a:lnTo>
                    <a:pt x="0" y="1991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44" name="Freeform 720"/>
            <p:cNvSpPr>
              <a:spLocks/>
            </p:cNvSpPr>
            <p:nvPr/>
          </p:nvSpPr>
          <p:spPr bwMode="auto">
            <a:xfrm>
              <a:off x="4419557" y="4462417"/>
              <a:ext cx="41275" cy="42862"/>
            </a:xfrm>
            <a:custGeom>
              <a:avLst/>
              <a:gdLst/>
              <a:ahLst/>
              <a:cxnLst>
                <a:cxn ang="0">
                  <a:pos x="0" y="19706"/>
                </a:cxn>
                <a:cxn ang="0">
                  <a:pos x="19697" y="0"/>
                </a:cxn>
              </a:cxnLst>
              <a:rect l="0" t="0" r="r" b="b"/>
              <a:pathLst>
                <a:path w="20000" h="20000">
                  <a:moveTo>
                    <a:pt x="0" y="19706"/>
                  </a:moveTo>
                  <a:lnTo>
                    <a:pt x="1969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43" name="Freeform 719"/>
            <p:cNvSpPr>
              <a:spLocks/>
            </p:cNvSpPr>
            <p:nvPr/>
          </p:nvSpPr>
          <p:spPr bwMode="auto">
            <a:xfrm>
              <a:off x="4508457" y="4505279"/>
              <a:ext cx="0" cy="73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825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82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42" name="Freeform 718"/>
            <p:cNvSpPr>
              <a:spLocks/>
            </p:cNvSpPr>
            <p:nvPr/>
          </p:nvSpPr>
          <p:spPr bwMode="auto">
            <a:xfrm>
              <a:off x="4508457" y="4073479"/>
              <a:ext cx="0" cy="431800"/>
            </a:xfrm>
            <a:custGeom>
              <a:avLst/>
              <a:gdLst/>
              <a:ahLst/>
              <a:cxnLst>
                <a:cxn ang="0">
                  <a:pos x="0" y="19971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971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41" name="Freeform 717"/>
            <p:cNvSpPr>
              <a:spLocks/>
            </p:cNvSpPr>
            <p:nvPr/>
          </p:nvSpPr>
          <p:spPr bwMode="auto">
            <a:xfrm>
              <a:off x="4460832" y="4022679"/>
              <a:ext cx="47625" cy="52388"/>
            </a:xfrm>
            <a:custGeom>
              <a:avLst/>
              <a:gdLst/>
              <a:ahLst/>
              <a:cxnLst>
                <a:cxn ang="0">
                  <a:pos x="19730" y="19756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730" y="19756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40" name="Freeform 716"/>
            <p:cNvSpPr>
              <a:spLocks/>
            </p:cNvSpPr>
            <p:nvPr/>
          </p:nvSpPr>
          <p:spPr bwMode="auto">
            <a:xfrm>
              <a:off x="3981407" y="4056017"/>
              <a:ext cx="481013" cy="498475"/>
            </a:xfrm>
            <a:custGeom>
              <a:avLst/>
              <a:gdLst/>
              <a:ahLst/>
              <a:cxnLst>
                <a:cxn ang="0">
                  <a:pos x="19974" y="0"/>
                </a:cxn>
                <a:cxn ang="0">
                  <a:pos x="0" y="19974"/>
                </a:cxn>
              </a:cxnLst>
              <a:rect l="0" t="0" r="r" b="b"/>
              <a:pathLst>
                <a:path w="20000" h="20000">
                  <a:moveTo>
                    <a:pt x="19974" y="0"/>
                  </a:moveTo>
                  <a:lnTo>
                    <a:pt x="0" y="199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39" name="Freeform 715"/>
            <p:cNvSpPr>
              <a:spLocks/>
            </p:cNvSpPr>
            <p:nvPr/>
          </p:nvSpPr>
          <p:spPr bwMode="auto">
            <a:xfrm>
              <a:off x="3882982" y="4002042"/>
              <a:ext cx="533400" cy="550862"/>
            </a:xfrm>
            <a:custGeom>
              <a:avLst/>
              <a:gdLst/>
              <a:ahLst/>
              <a:cxnLst>
                <a:cxn ang="0">
                  <a:pos x="0" y="19977"/>
                </a:cxn>
                <a:cxn ang="0">
                  <a:pos x="19976" y="0"/>
                </a:cxn>
              </a:cxnLst>
              <a:rect l="0" t="0" r="r" b="b"/>
              <a:pathLst>
                <a:path w="20000" h="20000">
                  <a:moveTo>
                    <a:pt x="0" y="19977"/>
                  </a:moveTo>
                  <a:lnTo>
                    <a:pt x="1997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38" name="Freeform 714"/>
            <p:cNvSpPr>
              <a:spLocks/>
            </p:cNvSpPr>
            <p:nvPr/>
          </p:nvSpPr>
          <p:spPr bwMode="auto">
            <a:xfrm>
              <a:off x="4460832" y="3943304"/>
              <a:ext cx="6350" cy="12700"/>
            </a:xfrm>
            <a:custGeom>
              <a:avLst/>
              <a:gdLst/>
              <a:ahLst/>
              <a:cxnLst>
                <a:cxn ang="0">
                  <a:pos x="0" y="18947"/>
                </a:cxn>
                <a:cxn ang="0">
                  <a:pos x="18182" y="0"/>
                </a:cxn>
              </a:cxnLst>
              <a:rect l="0" t="0" r="r" b="b"/>
              <a:pathLst>
                <a:path w="20000" h="20000">
                  <a:moveTo>
                    <a:pt x="0" y="18947"/>
                  </a:moveTo>
                  <a:lnTo>
                    <a:pt x="1818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37" name="Freeform 713"/>
            <p:cNvSpPr>
              <a:spLocks/>
            </p:cNvSpPr>
            <p:nvPr/>
          </p:nvSpPr>
          <p:spPr bwMode="auto">
            <a:xfrm>
              <a:off x="4467182" y="3932192"/>
              <a:ext cx="6350" cy="12700"/>
            </a:xfrm>
            <a:custGeom>
              <a:avLst/>
              <a:gdLst/>
              <a:ahLst/>
              <a:cxnLst>
                <a:cxn ang="0">
                  <a:pos x="0" y="18947"/>
                </a:cxn>
                <a:cxn ang="0">
                  <a:pos x="17778" y="0"/>
                </a:cxn>
              </a:cxnLst>
              <a:rect l="0" t="0" r="r" b="b"/>
              <a:pathLst>
                <a:path w="20000" h="20000">
                  <a:moveTo>
                    <a:pt x="0" y="18947"/>
                  </a:moveTo>
                  <a:lnTo>
                    <a:pt x="177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36" name="Freeform 712"/>
            <p:cNvSpPr>
              <a:spLocks/>
            </p:cNvSpPr>
            <p:nvPr/>
          </p:nvSpPr>
          <p:spPr bwMode="auto">
            <a:xfrm>
              <a:off x="4473532" y="3919492"/>
              <a:ext cx="4763" cy="12700"/>
            </a:xfrm>
            <a:custGeom>
              <a:avLst/>
              <a:gdLst/>
              <a:ahLst/>
              <a:cxnLst>
                <a:cxn ang="0">
                  <a:pos x="0" y="19000"/>
                </a:cxn>
                <a:cxn ang="0">
                  <a:pos x="17143" y="0"/>
                </a:cxn>
              </a:cxnLst>
              <a:rect l="0" t="0" r="r" b="b"/>
              <a:pathLst>
                <a:path w="20000" h="20000">
                  <a:moveTo>
                    <a:pt x="0" y="19000"/>
                  </a:moveTo>
                  <a:lnTo>
                    <a:pt x="17143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35" name="Freeform 711"/>
            <p:cNvSpPr>
              <a:spLocks/>
            </p:cNvSpPr>
            <p:nvPr/>
          </p:nvSpPr>
          <p:spPr bwMode="auto">
            <a:xfrm>
              <a:off x="4476707" y="3906792"/>
              <a:ext cx="0" cy="14287"/>
            </a:xfrm>
            <a:custGeom>
              <a:avLst/>
              <a:gdLst/>
              <a:ahLst/>
              <a:cxnLst>
                <a:cxn ang="0">
                  <a:pos x="0" y="19091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091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34" name="Freeform 710"/>
            <p:cNvSpPr>
              <a:spLocks/>
            </p:cNvSpPr>
            <p:nvPr/>
          </p:nvSpPr>
          <p:spPr bwMode="auto">
            <a:xfrm>
              <a:off x="4476707" y="3894092"/>
              <a:ext cx="0" cy="12700"/>
            </a:xfrm>
            <a:custGeom>
              <a:avLst/>
              <a:gdLst/>
              <a:ahLst/>
              <a:cxnLst>
                <a:cxn ang="0">
                  <a:pos x="0" y="19048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048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33" name="Freeform 709"/>
            <p:cNvSpPr>
              <a:spLocks/>
            </p:cNvSpPr>
            <p:nvPr/>
          </p:nvSpPr>
          <p:spPr bwMode="auto">
            <a:xfrm>
              <a:off x="4473532" y="3881392"/>
              <a:ext cx="4763" cy="12700"/>
            </a:xfrm>
            <a:custGeom>
              <a:avLst/>
              <a:gdLst/>
              <a:ahLst/>
              <a:cxnLst>
                <a:cxn ang="0">
                  <a:pos x="17143" y="1900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7143" y="1900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32" name="Freeform 708"/>
            <p:cNvSpPr>
              <a:spLocks/>
            </p:cNvSpPr>
            <p:nvPr/>
          </p:nvSpPr>
          <p:spPr bwMode="auto">
            <a:xfrm>
              <a:off x="4467182" y="3868692"/>
              <a:ext cx="6350" cy="12700"/>
            </a:xfrm>
            <a:custGeom>
              <a:avLst/>
              <a:gdLst/>
              <a:ahLst/>
              <a:cxnLst>
                <a:cxn ang="0">
                  <a:pos x="17778" y="19048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7778" y="19048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31" name="Freeform 707"/>
            <p:cNvSpPr>
              <a:spLocks/>
            </p:cNvSpPr>
            <p:nvPr/>
          </p:nvSpPr>
          <p:spPr bwMode="auto">
            <a:xfrm>
              <a:off x="4460832" y="3859167"/>
              <a:ext cx="6350" cy="11112"/>
            </a:xfrm>
            <a:custGeom>
              <a:avLst/>
              <a:gdLst/>
              <a:ahLst/>
              <a:cxnLst>
                <a:cxn ang="0">
                  <a:pos x="18182" y="18824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8182" y="1882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30" name="Freeform 706"/>
            <p:cNvSpPr>
              <a:spLocks/>
            </p:cNvSpPr>
            <p:nvPr/>
          </p:nvSpPr>
          <p:spPr bwMode="auto">
            <a:xfrm>
              <a:off x="4265570" y="3906792"/>
              <a:ext cx="80962" cy="0"/>
            </a:xfrm>
            <a:custGeom>
              <a:avLst/>
              <a:gdLst/>
              <a:ahLst/>
              <a:cxnLst>
                <a:cxn ang="0">
                  <a:pos x="19843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843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29" name="Freeform 705"/>
            <p:cNvSpPr>
              <a:spLocks/>
            </p:cNvSpPr>
            <p:nvPr/>
          </p:nvSpPr>
          <p:spPr bwMode="auto">
            <a:xfrm>
              <a:off x="3879807" y="3889329"/>
              <a:ext cx="352425" cy="363538"/>
            </a:xfrm>
            <a:custGeom>
              <a:avLst/>
              <a:gdLst/>
              <a:ahLst/>
              <a:cxnLst>
                <a:cxn ang="0">
                  <a:pos x="19964" y="0"/>
                </a:cxn>
                <a:cxn ang="0">
                  <a:pos x="0" y="19965"/>
                </a:cxn>
              </a:cxnLst>
              <a:rect l="0" t="0" r="r" b="b"/>
              <a:pathLst>
                <a:path w="20000" h="20000">
                  <a:moveTo>
                    <a:pt x="19964" y="0"/>
                  </a:moveTo>
                  <a:lnTo>
                    <a:pt x="0" y="1996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28" name="Freeform 704"/>
            <p:cNvSpPr>
              <a:spLocks/>
            </p:cNvSpPr>
            <p:nvPr/>
          </p:nvSpPr>
          <p:spPr bwMode="auto">
            <a:xfrm>
              <a:off x="3889332" y="4263979"/>
              <a:ext cx="25400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00" y="19661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500" y="1966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27" name="Freeform 703"/>
            <p:cNvSpPr>
              <a:spLocks/>
            </p:cNvSpPr>
            <p:nvPr/>
          </p:nvSpPr>
          <p:spPr bwMode="auto">
            <a:xfrm>
              <a:off x="3914732" y="4300492"/>
              <a:ext cx="15875" cy="523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00" y="19756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200" y="1975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26" name="Freeform 702"/>
            <p:cNvSpPr>
              <a:spLocks/>
            </p:cNvSpPr>
            <p:nvPr/>
          </p:nvSpPr>
          <p:spPr bwMode="auto">
            <a:xfrm>
              <a:off x="3914732" y="4351292"/>
              <a:ext cx="15875" cy="46037"/>
            </a:xfrm>
            <a:custGeom>
              <a:avLst/>
              <a:gdLst/>
              <a:ahLst/>
              <a:cxnLst>
                <a:cxn ang="0">
                  <a:pos x="19200" y="0"/>
                </a:cxn>
                <a:cxn ang="0">
                  <a:pos x="0" y="19726"/>
                </a:cxn>
              </a:cxnLst>
              <a:rect l="0" t="0" r="r" b="b"/>
              <a:pathLst>
                <a:path w="20000" h="20000">
                  <a:moveTo>
                    <a:pt x="19200" y="0"/>
                  </a:moveTo>
                  <a:lnTo>
                    <a:pt x="0" y="1972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25" name="Freeform 701"/>
            <p:cNvSpPr>
              <a:spLocks/>
            </p:cNvSpPr>
            <p:nvPr/>
          </p:nvSpPr>
          <p:spPr bwMode="auto">
            <a:xfrm>
              <a:off x="3862345" y="4397329"/>
              <a:ext cx="52387" cy="46038"/>
            </a:xfrm>
            <a:custGeom>
              <a:avLst/>
              <a:gdLst/>
              <a:ahLst/>
              <a:cxnLst>
                <a:cxn ang="0">
                  <a:pos x="19759" y="0"/>
                </a:cxn>
                <a:cxn ang="0">
                  <a:pos x="0" y="19726"/>
                </a:cxn>
              </a:cxnLst>
              <a:rect l="0" t="0" r="r" b="b"/>
              <a:pathLst>
                <a:path w="20000" h="20000">
                  <a:moveTo>
                    <a:pt x="19759" y="0"/>
                  </a:moveTo>
                  <a:lnTo>
                    <a:pt x="0" y="1972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24" name="Freeform 700"/>
            <p:cNvSpPr>
              <a:spLocks/>
            </p:cNvSpPr>
            <p:nvPr/>
          </p:nvSpPr>
          <p:spPr bwMode="auto">
            <a:xfrm>
              <a:off x="3813132" y="4443367"/>
              <a:ext cx="50800" cy="42862"/>
            </a:xfrm>
            <a:custGeom>
              <a:avLst/>
              <a:gdLst/>
              <a:ahLst/>
              <a:cxnLst>
                <a:cxn ang="0">
                  <a:pos x="19747" y="0"/>
                </a:cxn>
                <a:cxn ang="0">
                  <a:pos x="0" y="19706"/>
                </a:cxn>
              </a:cxnLst>
              <a:rect l="0" t="0" r="r" b="b"/>
              <a:pathLst>
                <a:path w="20000" h="20000">
                  <a:moveTo>
                    <a:pt x="19747" y="0"/>
                  </a:moveTo>
                  <a:lnTo>
                    <a:pt x="0" y="1970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23" name="Freeform 699"/>
            <p:cNvSpPr>
              <a:spLocks/>
            </p:cNvSpPr>
            <p:nvPr/>
          </p:nvSpPr>
          <p:spPr bwMode="auto">
            <a:xfrm>
              <a:off x="3813132" y="4486229"/>
              <a:ext cx="0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59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59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22" name="Freeform 698"/>
            <p:cNvSpPr>
              <a:spLocks/>
            </p:cNvSpPr>
            <p:nvPr/>
          </p:nvSpPr>
          <p:spPr bwMode="auto">
            <a:xfrm>
              <a:off x="3813132" y="4516392"/>
              <a:ext cx="11113" cy="22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824" y="19429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8824" y="1942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21" name="Freeform 697"/>
            <p:cNvSpPr>
              <a:spLocks/>
            </p:cNvSpPr>
            <p:nvPr/>
          </p:nvSpPr>
          <p:spPr bwMode="auto">
            <a:xfrm>
              <a:off x="3813132" y="4537029"/>
              <a:ext cx="11113" cy="15875"/>
            </a:xfrm>
            <a:custGeom>
              <a:avLst/>
              <a:gdLst/>
              <a:ahLst/>
              <a:cxnLst>
                <a:cxn ang="0">
                  <a:pos x="18824" y="0"/>
                </a:cxn>
                <a:cxn ang="0">
                  <a:pos x="0" y="19200"/>
                </a:cxn>
              </a:cxnLst>
              <a:rect l="0" t="0" r="r" b="b"/>
              <a:pathLst>
                <a:path w="20000" h="20000">
                  <a:moveTo>
                    <a:pt x="18824" y="0"/>
                  </a:moveTo>
                  <a:lnTo>
                    <a:pt x="0" y="192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20" name="Freeform 696"/>
            <p:cNvSpPr>
              <a:spLocks/>
            </p:cNvSpPr>
            <p:nvPr/>
          </p:nvSpPr>
          <p:spPr bwMode="auto">
            <a:xfrm>
              <a:off x="3813132" y="4552904"/>
              <a:ext cx="32385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61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6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19" name="Freeform 695"/>
            <p:cNvSpPr>
              <a:spLocks/>
            </p:cNvSpPr>
            <p:nvPr/>
          </p:nvSpPr>
          <p:spPr bwMode="auto">
            <a:xfrm>
              <a:off x="4079832" y="4157617"/>
              <a:ext cx="382588" cy="396875"/>
            </a:xfrm>
            <a:custGeom>
              <a:avLst/>
              <a:gdLst/>
              <a:ahLst/>
              <a:cxnLst>
                <a:cxn ang="0">
                  <a:pos x="0" y="19968"/>
                </a:cxn>
                <a:cxn ang="0">
                  <a:pos x="19967" y="0"/>
                </a:cxn>
              </a:cxnLst>
              <a:rect l="0" t="0" r="r" b="b"/>
              <a:pathLst>
                <a:path w="20000" h="20000">
                  <a:moveTo>
                    <a:pt x="0" y="19968"/>
                  </a:moveTo>
                  <a:lnTo>
                    <a:pt x="1996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18" name="Freeform 694"/>
            <p:cNvSpPr>
              <a:spLocks/>
            </p:cNvSpPr>
            <p:nvPr/>
          </p:nvSpPr>
          <p:spPr bwMode="auto">
            <a:xfrm>
              <a:off x="4460832" y="4073479"/>
              <a:ext cx="46355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73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73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17" name="Freeform 693"/>
            <p:cNvSpPr>
              <a:spLocks/>
            </p:cNvSpPr>
            <p:nvPr/>
          </p:nvSpPr>
          <p:spPr bwMode="auto">
            <a:xfrm>
              <a:off x="4924382" y="3859167"/>
              <a:ext cx="220663" cy="227012"/>
            </a:xfrm>
            <a:custGeom>
              <a:avLst/>
              <a:gdLst/>
              <a:ahLst/>
              <a:cxnLst>
                <a:cxn ang="0">
                  <a:pos x="0" y="19944"/>
                </a:cxn>
                <a:cxn ang="0">
                  <a:pos x="19942" y="0"/>
                </a:cxn>
              </a:cxnLst>
              <a:rect l="0" t="0" r="r" b="b"/>
              <a:pathLst>
                <a:path w="20000" h="20000">
                  <a:moveTo>
                    <a:pt x="0" y="19944"/>
                  </a:moveTo>
                  <a:lnTo>
                    <a:pt x="199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16" name="Freeform 692"/>
            <p:cNvSpPr>
              <a:spLocks/>
            </p:cNvSpPr>
            <p:nvPr/>
          </p:nvSpPr>
          <p:spPr bwMode="auto">
            <a:xfrm>
              <a:off x="4252870" y="3859167"/>
              <a:ext cx="879475" cy="0"/>
            </a:xfrm>
            <a:custGeom>
              <a:avLst/>
              <a:gdLst/>
              <a:ahLst/>
              <a:cxnLst>
                <a:cxn ang="0">
                  <a:pos x="19986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8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15" name="Freeform 691"/>
            <p:cNvSpPr>
              <a:spLocks/>
            </p:cNvSpPr>
            <p:nvPr/>
          </p:nvSpPr>
          <p:spPr bwMode="auto">
            <a:xfrm>
              <a:off x="4252870" y="3714704"/>
              <a:ext cx="0" cy="144463"/>
            </a:xfrm>
            <a:custGeom>
              <a:avLst/>
              <a:gdLst/>
              <a:ahLst/>
              <a:cxnLst>
                <a:cxn ang="0">
                  <a:pos x="0" y="19912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91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14" name="Freeform 690"/>
            <p:cNvSpPr>
              <a:spLocks/>
            </p:cNvSpPr>
            <p:nvPr/>
          </p:nvSpPr>
          <p:spPr bwMode="auto">
            <a:xfrm>
              <a:off x="4252870" y="3714704"/>
              <a:ext cx="879475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86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8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13" name="Freeform 689"/>
            <p:cNvSpPr>
              <a:spLocks/>
            </p:cNvSpPr>
            <p:nvPr/>
          </p:nvSpPr>
          <p:spPr bwMode="auto">
            <a:xfrm>
              <a:off x="5132345" y="3714704"/>
              <a:ext cx="0" cy="144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1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1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12" name="Freeform 688"/>
            <p:cNvSpPr>
              <a:spLocks/>
            </p:cNvSpPr>
            <p:nvPr/>
          </p:nvSpPr>
          <p:spPr bwMode="auto">
            <a:xfrm>
              <a:off x="4924382" y="3859167"/>
              <a:ext cx="231775" cy="0"/>
            </a:xfrm>
            <a:custGeom>
              <a:avLst/>
              <a:gdLst/>
              <a:ahLst/>
              <a:cxnLst>
                <a:cxn ang="0">
                  <a:pos x="19945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45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11" name="Freeform 687"/>
            <p:cNvSpPr>
              <a:spLocks/>
            </p:cNvSpPr>
            <p:nvPr/>
          </p:nvSpPr>
          <p:spPr bwMode="auto">
            <a:xfrm>
              <a:off x="4924382" y="3859167"/>
              <a:ext cx="0" cy="647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8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8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10" name="Freeform 686"/>
            <p:cNvSpPr>
              <a:spLocks/>
            </p:cNvSpPr>
            <p:nvPr/>
          </p:nvSpPr>
          <p:spPr bwMode="auto">
            <a:xfrm>
              <a:off x="4924382" y="4505279"/>
              <a:ext cx="325438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61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6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09" name="Freeform 685"/>
            <p:cNvSpPr>
              <a:spLocks/>
            </p:cNvSpPr>
            <p:nvPr/>
          </p:nvSpPr>
          <p:spPr bwMode="auto">
            <a:xfrm>
              <a:off x="5248232" y="4505279"/>
              <a:ext cx="0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73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7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08" name="Freeform 684"/>
            <p:cNvSpPr>
              <a:spLocks/>
            </p:cNvSpPr>
            <p:nvPr/>
          </p:nvSpPr>
          <p:spPr bwMode="auto">
            <a:xfrm>
              <a:off x="5248232" y="4552904"/>
              <a:ext cx="32385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61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6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07" name="Freeform 683"/>
            <p:cNvSpPr>
              <a:spLocks/>
            </p:cNvSpPr>
            <p:nvPr/>
          </p:nvSpPr>
          <p:spPr bwMode="auto">
            <a:xfrm>
              <a:off x="5562557" y="4537029"/>
              <a:ext cx="9525" cy="15875"/>
            </a:xfrm>
            <a:custGeom>
              <a:avLst/>
              <a:gdLst/>
              <a:ahLst/>
              <a:cxnLst>
                <a:cxn ang="0">
                  <a:pos x="18750" y="1920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8750" y="1920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06" name="Freeform 682"/>
            <p:cNvSpPr>
              <a:spLocks/>
            </p:cNvSpPr>
            <p:nvPr/>
          </p:nvSpPr>
          <p:spPr bwMode="auto">
            <a:xfrm>
              <a:off x="5562557" y="4516392"/>
              <a:ext cx="9525" cy="22225"/>
            </a:xfrm>
            <a:custGeom>
              <a:avLst/>
              <a:gdLst/>
              <a:ahLst/>
              <a:cxnLst>
                <a:cxn ang="0">
                  <a:pos x="0" y="19429"/>
                </a:cxn>
                <a:cxn ang="0">
                  <a:pos x="18750" y="0"/>
                </a:cxn>
              </a:cxnLst>
              <a:rect l="0" t="0" r="r" b="b"/>
              <a:pathLst>
                <a:path w="20000" h="20000">
                  <a:moveTo>
                    <a:pt x="0" y="19429"/>
                  </a:moveTo>
                  <a:lnTo>
                    <a:pt x="1875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05" name="Freeform 681"/>
            <p:cNvSpPr>
              <a:spLocks/>
            </p:cNvSpPr>
            <p:nvPr/>
          </p:nvSpPr>
          <p:spPr bwMode="auto">
            <a:xfrm>
              <a:off x="5572082" y="4486229"/>
              <a:ext cx="0" cy="31750"/>
            </a:xfrm>
            <a:custGeom>
              <a:avLst/>
              <a:gdLst/>
              <a:ahLst/>
              <a:cxnLst>
                <a:cxn ang="0">
                  <a:pos x="0" y="19592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59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04" name="Freeform 680"/>
            <p:cNvSpPr>
              <a:spLocks/>
            </p:cNvSpPr>
            <p:nvPr/>
          </p:nvSpPr>
          <p:spPr bwMode="auto">
            <a:xfrm>
              <a:off x="5522870" y="4443367"/>
              <a:ext cx="50800" cy="42862"/>
            </a:xfrm>
            <a:custGeom>
              <a:avLst/>
              <a:gdLst/>
              <a:ahLst/>
              <a:cxnLst>
                <a:cxn ang="0">
                  <a:pos x="19747" y="19706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747" y="19706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03" name="Freeform 679"/>
            <p:cNvSpPr>
              <a:spLocks/>
            </p:cNvSpPr>
            <p:nvPr/>
          </p:nvSpPr>
          <p:spPr bwMode="auto">
            <a:xfrm>
              <a:off x="5470482" y="4397329"/>
              <a:ext cx="52388" cy="46038"/>
            </a:xfrm>
            <a:custGeom>
              <a:avLst/>
              <a:gdLst/>
              <a:ahLst/>
              <a:cxnLst>
                <a:cxn ang="0">
                  <a:pos x="19759" y="19726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759" y="19726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02" name="Freeform 678"/>
            <p:cNvSpPr>
              <a:spLocks/>
            </p:cNvSpPr>
            <p:nvPr/>
          </p:nvSpPr>
          <p:spPr bwMode="auto">
            <a:xfrm>
              <a:off x="5456195" y="4351292"/>
              <a:ext cx="15875" cy="46037"/>
            </a:xfrm>
            <a:custGeom>
              <a:avLst/>
              <a:gdLst/>
              <a:ahLst/>
              <a:cxnLst>
                <a:cxn ang="0">
                  <a:pos x="19167" y="19726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167" y="19726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01" name="Freeform 677"/>
            <p:cNvSpPr>
              <a:spLocks/>
            </p:cNvSpPr>
            <p:nvPr/>
          </p:nvSpPr>
          <p:spPr bwMode="auto">
            <a:xfrm>
              <a:off x="5456195" y="4300492"/>
              <a:ext cx="15875" cy="52387"/>
            </a:xfrm>
            <a:custGeom>
              <a:avLst/>
              <a:gdLst/>
              <a:ahLst/>
              <a:cxnLst>
                <a:cxn ang="0">
                  <a:pos x="0" y="19756"/>
                </a:cxn>
                <a:cxn ang="0">
                  <a:pos x="19167" y="0"/>
                </a:cxn>
              </a:cxnLst>
              <a:rect l="0" t="0" r="r" b="b"/>
              <a:pathLst>
                <a:path w="20000" h="20000">
                  <a:moveTo>
                    <a:pt x="0" y="19756"/>
                  </a:moveTo>
                  <a:lnTo>
                    <a:pt x="1916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00" name="Freeform 676"/>
            <p:cNvSpPr>
              <a:spLocks/>
            </p:cNvSpPr>
            <p:nvPr/>
          </p:nvSpPr>
          <p:spPr bwMode="auto">
            <a:xfrm>
              <a:off x="5470482" y="4263979"/>
              <a:ext cx="25400" cy="38100"/>
            </a:xfrm>
            <a:custGeom>
              <a:avLst/>
              <a:gdLst/>
              <a:ahLst/>
              <a:cxnLst>
                <a:cxn ang="0">
                  <a:pos x="0" y="19661"/>
                </a:cxn>
                <a:cxn ang="0">
                  <a:pos x="19512" y="0"/>
                </a:cxn>
              </a:cxnLst>
              <a:rect l="0" t="0" r="r" b="b"/>
              <a:pathLst>
                <a:path w="20000" h="20000">
                  <a:moveTo>
                    <a:pt x="0" y="19661"/>
                  </a:moveTo>
                  <a:lnTo>
                    <a:pt x="1951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99" name="Freeform 675"/>
            <p:cNvSpPr>
              <a:spLocks/>
            </p:cNvSpPr>
            <p:nvPr/>
          </p:nvSpPr>
          <p:spPr bwMode="auto">
            <a:xfrm>
              <a:off x="5495882" y="4202067"/>
              <a:ext cx="55563" cy="61912"/>
            </a:xfrm>
            <a:custGeom>
              <a:avLst/>
              <a:gdLst/>
              <a:ahLst/>
              <a:cxnLst>
                <a:cxn ang="0">
                  <a:pos x="0" y="19794"/>
                </a:cxn>
                <a:cxn ang="0">
                  <a:pos x="19770" y="0"/>
                </a:cxn>
              </a:cxnLst>
              <a:rect l="0" t="0" r="r" b="b"/>
              <a:pathLst>
                <a:path w="20000" h="20000">
                  <a:moveTo>
                    <a:pt x="0" y="19794"/>
                  </a:moveTo>
                  <a:lnTo>
                    <a:pt x="1977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98" name="Freeform 674"/>
            <p:cNvSpPr>
              <a:spLocks/>
            </p:cNvSpPr>
            <p:nvPr/>
          </p:nvSpPr>
          <p:spPr bwMode="auto">
            <a:xfrm>
              <a:off x="5549857" y="4148092"/>
              <a:ext cx="22225" cy="55562"/>
            </a:xfrm>
            <a:custGeom>
              <a:avLst/>
              <a:gdLst/>
              <a:ahLst/>
              <a:cxnLst>
                <a:cxn ang="0">
                  <a:pos x="0" y="19770"/>
                </a:cxn>
                <a:cxn ang="0">
                  <a:pos x="19429" y="0"/>
                </a:cxn>
              </a:cxnLst>
              <a:rect l="0" t="0" r="r" b="b"/>
              <a:pathLst>
                <a:path w="20000" h="20000">
                  <a:moveTo>
                    <a:pt x="0" y="19770"/>
                  </a:moveTo>
                  <a:lnTo>
                    <a:pt x="1942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97" name="Freeform 673"/>
            <p:cNvSpPr>
              <a:spLocks/>
            </p:cNvSpPr>
            <p:nvPr/>
          </p:nvSpPr>
          <p:spPr bwMode="auto">
            <a:xfrm>
              <a:off x="5572082" y="4095704"/>
              <a:ext cx="0" cy="52388"/>
            </a:xfrm>
            <a:custGeom>
              <a:avLst/>
              <a:gdLst/>
              <a:ahLst/>
              <a:cxnLst>
                <a:cxn ang="0">
                  <a:pos x="0" y="19759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759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96" name="Freeform 672"/>
            <p:cNvSpPr>
              <a:spLocks/>
            </p:cNvSpPr>
            <p:nvPr/>
          </p:nvSpPr>
          <p:spPr bwMode="auto">
            <a:xfrm>
              <a:off x="5549857" y="4056017"/>
              <a:ext cx="22225" cy="41275"/>
            </a:xfrm>
            <a:custGeom>
              <a:avLst/>
              <a:gdLst/>
              <a:ahLst/>
              <a:cxnLst>
                <a:cxn ang="0">
                  <a:pos x="19429" y="19688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429" y="19688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95" name="Freeform 671"/>
            <p:cNvSpPr>
              <a:spLocks/>
            </p:cNvSpPr>
            <p:nvPr/>
          </p:nvSpPr>
          <p:spPr bwMode="auto">
            <a:xfrm>
              <a:off x="5535570" y="3982992"/>
              <a:ext cx="15875" cy="73025"/>
            </a:xfrm>
            <a:custGeom>
              <a:avLst/>
              <a:gdLst/>
              <a:ahLst/>
              <a:cxnLst>
                <a:cxn ang="0">
                  <a:pos x="19200" y="19828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200" y="19828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94" name="Freeform 670"/>
            <p:cNvSpPr>
              <a:spLocks/>
            </p:cNvSpPr>
            <p:nvPr/>
          </p:nvSpPr>
          <p:spPr bwMode="auto">
            <a:xfrm>
              <a:off x="5535570" y="3863929"/>
              <a:ext cx="15875" cy="119063"/>
            </a:xfrm>
            <a:custGeom>
              <a:avLst/>
              <a:gdLst/>
              <a:ahLst/>
              <a:cxnLst>
                <a:cxn ang="0">
                  <a:pos x="0" y="19894"/>
                </a:cxn>
                <a:cxn ang="0">
                  <a:pos x="19200" y="0"/>
                </a:cxn>
              </a:cxnLst>
              <a:rect l="0" t="0" r="r" b="b"/>
              <a:pathLst>
                <a:path w="20000" h="20000">
                  <a:moveTo>
                    <a:pt x="0" y="19894"/>
                  </a:moveTo>
                  <a:lnTo>
                    <a:pt x="1920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93" name="Freeform 669"/>
            <p:cNvSpPr>
              <a:spLocks/>
            </p:cNvSpPr>
            <p:nvPr/>
          </p:nvSpPr>
          <p:spPr bwMode="auto">
            <a:xfrm>
              <a:off x="5549857" y="3809954"/>
              <a:ext cx="22225" cy="53975"/>
            </a:xfrm>
            <a:custGeom>
              <a:avLst/>
              <a:gdLst/>
              <a:ahLst/>
              <a:cxnLst>
                <a:cxn ang="0">
                  <a:pos x="0" y="19765"/>
                </a:cxn>
                <a:cxn ang="0">
                  <a:pos x="19429" y="0"/>
                </a:cxn>
              </a:cxnLst>
              <a:rect l="0" t="0" r="r" b="b"/>
              <a:pathLst>
                <a:path w="20000" h="20000">
                  <a:moveTo>
                    <a:pt x="0" y="19765"/>
                  </a:moveTo>
                  <a:lnTo>
                    <a:pt x="1942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92" name="Freeform 668"/>
            <p:cNvSpPr>
              <a:spLocks/>
            </p:cNvSpPr>
            <p:nvPr/>
          </p:nvSpPr>
          <p:spPr bwMode="auto">
            <a:xfrm>
              <a:off x="5248232" y="3809954"/>
              <a:ext cx="323850" cy="0"/>
            </a:xfrm>
            <a:custGeom>
              <a:avLst/>
              <a:gdLst/>
              <a:ahLst/>
              <a:cxnLst>
                <a:cxn ang="0">
                  <a:pos x="19961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61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91" name="Freeform 667"/>
            <p:cNvSpPr>
              <a:spLocks/>
            </p:cNvSpPr>
            <p:nvPr/>
          </p:nvSpPr>
          <p:spPr bwMode="auto">
            <a:xfrm>
              <a:off x="5132345" y="3809954"/>
              <a:ext cx="115887" cy="0"/>
            </a:xfrm>
            <a:custGeom>
              <a:avLst/>
              <a:gdLst/>
              <a:ahLst/>
              <a:cxnLst>
                <a:cxn ang="0">
                  <a:pos x="19891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891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90" name="Freeform 666"/>
            <p:cNvSpPr>
              <a:spLocks/>
            </p:cNvSpPr>
            <p:nvPr/>
          </p:nvSpPr>
          <p:spPr bwMode="auto">
            <a:xfrm>
              <a:off x="5132345" y="3714704"/>
              <a:ext cx="0" cy="144463"/>
            </a:xfrm>
            <a:custGeom>
              <a:avLst/>
              <a:gdLst/>
              <a:ahLst/>
              <a:cxnLst>
                <a:cxn ang="0">
                  <a:pos x="0" y="19912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91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89" name="Freeform 665"/>
            <p:cNvSpPr>
              <a:spLocks/>
            </p:cNvSpPr>
            <p:nvPr/>
          </p:nvSpPr>
          <p:spPr bwMode="auto">
            <a:xfrm>
              <a:off x="4252870" y="3714704"/>
              <a:ext cx="879475" cy="0"/>
            </a:xfrm>
            <a:custGeom>
              <a:avLst/>
              <a:gdLst/>
              <a:ahLst/>
              <a:cxnLst>
                <a:cxn ang="0">
                  <a:pos x="19986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8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88" name="Freeform 664"/>
            <p:cNvSpPr>
              <a:spLocks/>
            </p:cNvSpPr>
            <p:nvPr/>
          </p:nvSpPr>
          <p:spPr bwMode="auto">
            <a:xfrm>
              <a:off x="4252870" y="3714704"/>
              <a:ext cx="0" cy="144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1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1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87" name="Freeform 663"/>
            <p:cNvSpPr>
              <a:spLocks/>
            </p:cNvSpPr>
            <p:nvPr/>
          </p:nvSpPr>
          <p:spPr bwMode="auto">
            <a:xfrm>
              <a:off x="4252870" y="3859167"/>
              <a:ext cx="879475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86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8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86" name="Freeform 662"/>
            <p:cNvSpPr>
              <a:spLocks/>
            </p:cNvSpPr>
            <p:nvPr/>
          </p:nvSpPr>
          <p:spPr bwMode="auto">
            <a:xfrm>
              <a:off x="5156157" y="3859167"/>
              <a:ext cx="93663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64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86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85" name="Freeform 661"/>
            <p:cNvSpPr>
              <a:spLocks/>
            </p:cNvSpPr>
            <p:nvPr/>
          </p:nvSpPr>
          <p:spPr bwMode="auto">
            <a:xfrm>
              <a:off x="5248232" y="3809954"/>
              <a:ext cx="0" cy="49213"/>
            </a:xfrm>
            <a:custGeom>
              <a:avLst/>
              <a:gdLst/>
              <a:ahLst/>
              <a:cxnLst>
                <a:cxn ang="0">
                  <a:pos x="0" y="1974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74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84" name="Freeform 660"/>
            <p:cNvSpPr>
              <a:spLocks/>
            </p:cNvSpPr>
            <p:nvPr/>
          </p:nvSpPr>
          <p:spPr bwMode="auto">
            <a:xfrm>
              <a:off x="5248232" y="3809954"/>
              <a:ext cx="39688" cy="41275"/>
            </a:xfrm>
            <a:custGeom>
              <a:avLst/>
              <a:gdLst/>
              <a:ahLst/>
              <a:cxnLst>
                <a:cxn ang="0">
                  <a:pos x="0" y="19692"/>
                </a:cxn>
                <a:cxn ang="0">
                  <a:pos x="19677" y="0"/>
                </a:cxn>
              </a:cxnLst>
              <a:rect l="0" t="0" r="r" b="b"/>
              <a:pathLst>
                <a:path w="20000" h="20000">
                  <a:moveTo>
                    <a:pt x="0" y="19692"/>
                  </a:moveTo>
                  <a:lnTo>
                    <a:pt x="1967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83" name="Freeform 659"/>
            <p:cNvSpPr>
              <a:spLocks/>
            </p:cNvSpPr>
            <p:nvPr/>
          </p:nvSpPr>
          <p:spPr bwMode="auto">
            <a:xfrm>
              <a:off x="4924382" y="3859167"/>
              <a:ext cx="317500" cy="328612"/>
            </a:xfrm>
            <a:custGeom>
              <a:avLst/>
              <a:gdLst/>
              <a:ahLst/>
              <a:cxnLst>
                <a:cxn ang="0">
                  <a:pos x="19960" y="0"/>
                </a:cxn>
                <a:cxn ang="0">
                  <a:pos x="0" y="19961"/>
                </a:cxn>
              </a:cxnLst>
              <a:rect l="0" t="0" r="r" b="b"/>
              <a:pathLst>
                <a:path w="20000" h="20000">
                  <a:moveTo>
                    <a:pt x="19960" y="0"/>
                  </a:moveTo>
                  <a:lnTo>
                    <a:pt x="0" y="1996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82" name="Freeform 658"/>
            <p:cNvSpPr>
              <a:spLocks/>
            </p:cNvSpPr>
            <p:nvPr/>
          </p:nvSpPr>
          <p:spPr bwMode="auto">
            <a:xfrm>
              <a:off x="4924382" y="3809954"/>
              <a:ext cx="463550" cy="479425"/>
            </a:xfrm>
            <a:custGeom>
              <a:avLst/>
              <a:gdLst/>
              <a:ahLst/>
              <a:cxnLst>
                <a:cxn ang="0">
                  <a:pos x="0" y="19973"/>
                </a:cxn>
                <a:cxn ang="0">
                  <a:pos x="19973" y="0"/>
                </a:cxn>
              </a:cxnLst>
              <a:rect l="0" t="0" r="r" b="b"/>
              <a:pathLst>
                <a:path w="20000" h="20000">
                  <a:moveTo>
                    <a:pt x="0" y="19973"/>
                  </a:moveTo>
                  <a:lnTo>
                    <a:pt x="19973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81" name="Freeform 657"/>
            <p:cNvSpPr>
              <a:spLocks/>
            </p:cNvSpPr>
            <p:nvPr/>
          </p:nvSpPr>
          <p:spPr bwMode="auto">
            <a:xfrm>
              <a:off x="4924382" y="3809954"/>
              <a:ext cx="560388" cy="579438"/>
            </a:xfrm>
            <a:custGeom>
              <a:avLst/>
              <a:gdLst/>
              <a:ahLst/>
              <a:cxnLst>
                <a:cxn ang="0">
                  <a:pos x="19977" y="0"/>
                </a:cxn>
                <a:cxn ang="0">
                  <a:pos x="0" y="19978"/>
                </a:cxn>
              </a:cxnLst>
              <a:rect l="0" t="0" r="r" b="b"/>
              <a:pathLst>
                <a:path w="20000" h="20000">
                  <a:moveTo>
                    <a:pt x="19977" y="0"/>
                  </a:moveTo>
                  <a:lnTo>
                    <a:pt x="0" y="1997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80" name="Freeform 656"/>
            <p:cNvSpPr>
              <a:spLocks/>
            </p:cNvSpPr>
            <p:nvPr/>
          </p:nvSpPr>
          <p:spPr bwMode="auto">
            <a:xfrm>
              <a:off x="4924382" y="3829004"/>
              <a:ext cx="641350" cy="663575"/>
            </a:xfrm>
            <a:custGeom>
              <a:avLst/>
              <a:gdLst/>
              <a:ahLst/>
              <a:cxnLst>
                <a:cxn ang="0">
                  <a:pos x="0" y="19981"/>
                </a:cxn>
                <a:cxn ang="0">
                  <a:pos x="19980" y="0"/>
                </a:cxn>
              </a:cxnLst>
              <a:rect l="0" t="0" r="r" b="b"/>
              <a:pathLst>
                <a:path w="20000" h="20000">
                  <a:moveTo>
                    <a:pt x="0" y="19981"/>
                  </a:moveTo>
                  <a:lnTo>
                    <a:pt x="1998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79" name="Freeform 655"/>
            <p:cNvSpPr>
              <a:spLocks/>
            </p:cNvSpPr>
            <p:nvPr/>
          </p:nvSpPr>
          <p:spPr bwMode="auto">
            <a:xfrm>
              <a:off x="5008520" y="3957592"/>
              <a:ext cx="530225" cy="547687"/>
            </a:xfrm>
            <a:custGeom>
              <a:avLst/>
              <a:gdLst/>
              <a:ahLst/>
              <a:cxnLst>
                <a:cxn ang="0">
                  <a:pos x="19976" y="0"/>
                </a:cxn>
                <a:cxn ang="0">
                  <a:pos x="0" y="19977"/>
                </a:cxn>
              </a:cxnLst>
              <a:rect l="0" t="0" r="r" b="b"/>
              <a:pathLst>
                <a:path w="20000" h="20000">
                  <a:moveTo>
                    <a:pt x="19976" y="0"/>
                  </a:moveTo>
                  <a:lnTo>
                    <a:pt x="0" y="1997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78" name="Freeform 654"/>
            <p:cNvSpPr>
              <a:spLocks/>
            </p:cNvSpPr>
            <p:nvPr/>
          </p:nvSpPr>
          <p:spPr bwMode="auto">
            <a:xfrm>
              <a:off x="4924382" y="4505279"/>
              <a:ext cx="0" cy="73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825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82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77" name="Freeform 653"/>
            <p:cNvSpPr>
              <a:spLocks/>
            </p:cNvSpPr>
            <p:nvPr/>
          </p:nvSpPr>
          <p:spPr bwMode="auto">
            <a:xfrm>
              <a:off x="4878345" y="4505279"/>
              <a:ext cx="0" cy="73025"/>
            </a:xfrm>
            <a:custGeom>
              <a:avLst/>
              <a:gdLst/>
              <a:ahLst/>
              <a:cxnLst>
                <a:cxn ang="0">
                  <a:pos x="0" y="19825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825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76" name="Freeform 652"/>
            <p:cNvSpPr>
              <a:spLocks/>
            </p:cNvSpPr>
            <p:nvPr/>
          </p:nvSpPr>
          <p:spPr bwMode="auto">
            <a:xfrm>
              <a:off x="4878345" y="4073479"/>
              <a:ext cx="0" cy="431800"/>
            </a:xfrm>
            <a:custGeom>
              <a:avLst/>
              <a:gdLst/>
              <a:ahLst/>
              <a:cxnLst>
                <a:cxn ang="0">
                  <a:pos x="0" y="19971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971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75" name="Freeform 651"/>
            <p:cNvSpPr>
              <a:spLocks/>
            </p:cNvSpPr>
            <p:nvPr/>
          </p:nvSpPr>
          <p:spPr bwMode="auto">
            <a:xfrm>
              <a:off x="4878345" y="4022679"/>
              <a:ext cx="46037" cy="52388"/>
            </a:xfrm>
            <a:custGeom>
              <a:avLst/>
              <a:gdLst/>
              <a:ahLst/>
              <a:cxnLst>
                <a:cxn ang="0">
                  <a:pos x="0" y="19756"/>
                </a:cxn>
                <a:cxn ang="0">
                  <a:pos x="19722" y="0"/>
                </a:cxn>
              </a:cxnLst>
              <a:rect l="0" t="0" r="r" b="b"/>
              <a:pathLst>
                <a:path w="20000" h="20000">
                  <a:moveTo>
                    <a:pt x="0" y="19756"/>
                  </a:moveTo>
                  <a:lnTo>
                    <a:pt x="197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74" name="Freeform 650"/>
            <p:cNvSpPr>
              <a:spLocks/>
            </p:cNvSpPr>
            <p:nvPr/>
          </p:nvSpPr>
          <p:spPr bwMode="auto">
            <a:xfrm>
              <a:off x="4924382" y="3859167"/>
              <a:ext cx="122238" cy="125412"/>
            </a:xfrm>
            <a:custGeom>
              <a:avLst/>
              <a:gdLst/>
              <a:ahLst/>
              <a:cxnLst>
                <a:cxn ang="0">
                  <a:pos x="0" y="19898"/>
                </a:cxn>
                <a:cxn ang="0">
                  <a:pos x="19896" y="0"/>
                </a:cxn>
              </a:cxnLst>
              <a:rect l="0" t="0" r="r" b="b"/>
              <a:pathLst>
                <a:path w="20000" h="20000">
                  <a:moveTo>
                    <a:pt x="0" y="19898"/>
                  </a:moveTo>
                  <a:lnTo>
                    <a:pt x="1989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73" name="Freeform 649"/>
            <p:cNvSpPr>
              <a:spLocks/>
            </p:cNvSpPr>
            <p:nvPr/>
          </p:nvSpPr>
          <p:spPr bwMode="auto">
            <a:xfrm>
              <a:off x="4924382" y="3859167"/>
              <a:ext cx="23813" cy="23812"/>
            </a:xfrm>
            <a:custGeom>
              <a:avLst/>
              <a:gdLst/>
              <a:ahLst/>
              <a:cxnLst>
                <a:cxn ang="0">
                  <a:pos x="19459" y="0"/>
                </a:cxn>
                <a:cxn ang="0">
                  <a:pos x="0" y="19459"/>
                </a:cxn>
              </a:cxnLst>
              <a:rect l="0" t="0" r="r" b="b"/>
              <a:pathLst>
                <a:path w="20000" h="20000">
                  <a:moveTo>
                    <a:pt x="19459" y="0"/>
                  </a:moveTo>
                  <a:lnTo>
                    <a:pt x="0" y="1945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72" name="Freeform 648"/>
            <p:cNvSpPr>
              <a:spLocks/>
            </p:cNvSpPr>
            <p:nvPr/>
          </p:nvSpPr>
          <p:spPr bwMode="auto">
            <a:xfrm>
              <a:off x="4924382" y="3859167"/>
              <a:ext cx="0" cy="96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868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86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71" name="Freeform 647"/>
            <p:cNvSpPr>
              <a:spLocks/>
            </p:cNvSpPr>
            <p:nvPr/>
          </p:nvSpPr>
          <p:spPr bwMode="auto">
            <a:xfrm>
              <a:off x="4924382" y="3954417"/>
              <a:ext cx="0" cy="550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7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7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70" name="Freeform 646"/>
            <p:cNvSpPr>
              <a:spLocks/>
            </p:cNvSpPr>
            <p:nvPr/>
          </p:nvSpPr>
          <p:spPr bwMode="auto">
            <a:xfrm>
              <a:off x="5106945" y="4048079"/>
              <a:ext cx="441325" cy="457200"/>
            </a:xfrm>
            <a:custGeom>
              <a:avLst/>
              <a:gdLst/>
              <a:ahLst/>
              <a:cxnLst>
                <a:cxn ang="0">
                  <a:pos x="0" y="19972"/>
                </a:cxn>
                <a:cxn ang="0">
                  <a:pos x="19971" y="0"/>
                </a:cxn>
              </a:cxnLst>
              <a:rect l="0" t="0" r="r" b="b"/>
              <a:pathLst>
                <a:path w="20000" h="20000">
                  <a:moveTo>
                    <a:pt x="0" y="19972"/>
                  </a:moveTo>
                  <a:lnTo>
                    <a:pt x="1997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69" name="Freeform 645"/>
            <p:cNvSpPr>
              <a:spLocks/>
            </p:cNvSpPr>
            <p:nvPr/>
          </p:nvSpPr>
          <p:spPr bwMode="auto">
            <a:xfrm>
              <a:off x="5205370" y="4125867"/>
              <a:ext cx="366712" cy="381000"/>
            </a:xfrm>
            <a:custGeom>
              <a:avLst/>
              <a:gdLst/>
              <a:ahLst/>
              <a:cxnLst>
                <a:cxn ang="0">
                  <a:pos x="19965" y="0"/>
                </a:cxn>
                <a:cxn ang="0">
                  <a:pos x="0" y="19967"/>
                </a:cxn>
              </a:cxnLst>
              <a:rect l="0" t="0" r="r" b="b"/>
              <a:pathLst>
                <a:path w="20000" h="20000">
                  <a:moveTo>
                    <a:pt x="19965" y="0"/>
                  </a:moveTo>
                  <a:lnTo>
                    <a:pt x="0" y="1996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68" name="Freeform 644"/>
            <p:cNvSpPr>
              <a:spLocks/>
            </p:cNvSpPr>
            <p:nvPr/>
          </p:nvSpPr>
          <p:spPr bwMode="auto">
            <a:xfrm>
              <a:off x="5156157" y="4552904"/>
              <a:ext cx="93663" cy="0"/>
            </a:xfrm>
            <a:custGeom>
              <a:avLst/>
              <a:gdLst/>
              <a:ahLst/>
              <a:cxnLst>
                <a:cxn ang="0">
                  <a:pos x="19864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864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67" name="Freeform 643"/>
            <p:cNvSpPr>
              <a:spLocks/>
            </p:cNvSpPr>
            <p:nvPr/>
          </p:nvSpPr>
          <p:spPr bwMode="auto">
            <a:xfrm>
              <a:off x="5257757" y="4346529"/>
              <a:ext cx="200025" cy="207963"/>
            </a:xfrm>
            <a:custGeom>
              <a:avLst/>
              <a:gdLst/>
              <a:ahLst/>
              <a:cxnLst>
                <a:cxn ang="0">
                  <a:pos x="0" y="19939"/>
                </a:cxn>
                <a:cxn ang="0">
                  <a:pos x="19937" y="0"/>
                </a:cxn>
              </a:cxnLst>
              <a:rect l="0" t="0" r="r" b="b"/>
              <a:pathLst>
                <a:path w="20000" h="20000">
                  <a:moveTo>
                    <a:pt x="0" y="19939"/>
                  </a:moveTo>
                  <a:lnTo>
                    <a:pt x="1993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66" name="Freeform 642"/>
            <p:cNvSpPr>
              <a:spLocks/>
            </p:cNvSpPr>
            <p:nvPr/>
          </p:nvSpPr>
          <p:spPr bwMode="auto">
            <a:xfrm>
              <a:off x="5356182" y="4414792"/>
              <a:ext cx="134938" cy="139700"/>
            </a:xfrm>
            <a:custGeom>
              <a:avLst/>
              <a:gdLst/>
              <a:ahLst/>
              <a:cxnLst>
                <a:cxn ang="0">
                  <a:pos x="19906" y="0"/>
                </a:cxn>
                <a:cxn ang="0">
                  <a:pos x="0" y="19909"/>
                </a:cxn>
              </a:cxnLst>
              <a:rect l="0" t="0" r="r" b="b"/>
              <a:pathLst>
                <a:path w="20000" h="20000">
                  <a:moveTo>
                    <a:pt x="19906" y="0"/>
                  </a:moveTo>
                  <a:lnTo>
                    <a:pt x="0" y="199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65" name="Freeform 641"/>
            <p:cNvSpPr>
              <a:spLocks/>
            </p:cNvSpPr>
            <p:nvPr/>
          </p:nvSpPr>
          <p:spPr bwMode="auto">
            <a:xfrm>
              <a:off x="5454607" y="4460829"/>
              <a:ext cx="88900" cy="92075"/>
            </a:xfrm>
            <a:custGeom>
              <a:avLst/>
              <a:gdLst/>
              <a:ahLst/>
              <a:cxnLst>
                <a:cxn ang="0">
                  <a:pos x="0" y="19863"/>
                </a:cxn>
                <a:cxn ang="0">
                  <a:pos x="19858" y="0"/>
                </a:cxn>
              </a:cxnLst>
              <a:rect l="0" t="0" r="r" b="b"/>
              <a:pathLst>
                <a:path w="20000" h="20000">
                  <a:moveTo>
                    <a:pt x="0" y="19863"/>
                  </a:moveTo>
                  <a:lnTo>
                    <a:pt x="1985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64" name="Freeform 640"/>
            <p:cNvSpPr>
              <a:spLocks/>
            </p:cNvSpPr>
            <p:nvPr/>
          </p:nvSpPr>
          <p:spPr bwMode="auto">
            <a:xfrm>
              <a:off x="5551445" y="4540204"/>
              <a:ext cx="12700" cy="12700"/>
            </a:xfrm>
            <a:custGeom>
              <a:avLst/>
              <a:gdLst/>
              <a:ahLst/>
              <a:cxnLst>
                <a:cxn ang="0">
                  <a:pos x="0" y="19000"/>
                </a:cxn>
                <a:cxn ang="0">
                  <a:pos x="19048" y="0"/>
                </a:cxn>
              </a:cxnLst>
              <a:rect l="0" t="0" r="r" b="b"/>
              <a:pathLst>
                <a:path w="20000" h="20000">
                  <a:moveTo>
                    <a:pt x="0" y="19000"/>
                  </a:moveTo>
                  <a:lnTo>
                    <a:pt x="1904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63" name="Freeform 639"/>
            <p:cNvSpPr>
              <a:spLocks/>
            </p:cNvSpPr>
            <p:nvPr/>
          </p:nvSpPr>
          <p:spPr bwMode="auto">
            <a:xfrm>
              <a:off x="4878345" y="4940254"/>
              <a:ext cx="0" cy="2365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46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4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62" name="Freeform 638"/>
            <p:cNvSpPr>
              <a:spLocks/>
            </p:cNvSpPr>
            <p:nvPr/>
          </p:nvSpPr>
          <p:spPr bwMode="auto">
            <a:xfrm>
              <a:off x="4692607" y="5175204"/>
              <a:ext cx="187325" cy="0"/>
            </a:xfrm>
            <a:custGeom>
              <a:avLst/>
              <a:gdLst/>
              <a:ahLst/>
              <a:cxnLst>
                <a:cxn ang="0">
                  <a:pos x="19932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32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61" name="Freeform 637"/>
            <p:cNvSpPr>
              <a:spLocks/>
            </p:cNvSpPr>
            <p:nvPr/>
          </p:nvSpPr>
          <p:spPr bwMode="auto">
            <a:xfrm>
              <a:off x="4508457" y="5175204"/>
              <a:ext cx="185738" cy="0"/>
            </a:xfrm>
            <a:custGeom>
              <a:avLst/>
              <a:gdLst/>
              <a:ahLst/>
              <a:cxnLst>
                <a:cxn ang="0">
                  <a:pos x="19932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32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60" name="Freeform 636"/>
            <p:cNvSpPr>
              <a:spLocks/>
            </p:cNvSpPr>
            <p:nvPr/>
          </p:nvSpPr>
          <p:spPr bwMode="auto">
            <a:xfrm>
              <a:off x="4508457" y="4940254"/>
              <a:ext cx="0" cy="236538"/>
            </a:xfrm>
            <a:custGeom>
              <a:avLst/>
              <a:gdLst/>
              <a:ahLst/>
              <a:cxnLst>
                <a:cxn ang="0">
                  <a:pos x="0" y="19946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946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59" name="Freeform 635"/>
            <p:cNvSpPr>
              <a:spLocks/>
            </p:cNvSpPr>
            <p:nvPr/>
          </p:nvSpPr>
          <p:spPr bwMode="auto">
            <a:xfrm>
              <a:off x="4460832" y="5127579"/>
              <a:ext cx="231775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45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4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58" name="Freeform 634"/>
            <p:cNvSpPr>
              <a:spLocks/>
            </p:cNvSpPr>
            <p:nvPr/>
          </p:nvSpPr>
          <p:spPr bwMode="auto">
            <a:xfrm>
              <a:off x="4692607" y="5127579"/>
              <a:ext cx="231775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45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4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57" name="Freeform 633"/>
            <p:cNvSpPr>
              <a:spLocks/>
            </p:cNvSpPr>
            <p:nvPr/>
          </p:nvSpPr>
          <p:spPr bwMode="auto">
            <a:xfrm>
              <a:off x="4878345" y="5127579"/>
              <a:ext cx="46037" cy="49213"/>
            </a:xfrm>
            <a:custGeom>
              <a:avLst/>
              <a:gdLst/>
              <a:ahLst/>
              <a:cxnLst>
                <a:cxn ang="0">
                  <a:pos x="19722" y="0"/>
                </a:cxn>
                <a:cxn ang="0">
                  <a:pos x="0" y="19740"/>
                </a:cxn>
              </a:cxnLst>
              <a:rect l="0" t="0" r="r" b="b"/>
              <a:pathLst>
                <a:path w="20000" h="20000">
                  <a:moveTo>
                    <a:pt x="19722" y="0"/>
                  </a:moveTo>
                  <a:lnTo>
                    <a:pt x="0" y="197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56" name="Freeform 632"/>
            <p:cNvSpPr>
              <a:spLocks/>
            </p:cNvSpPr>
            <p:nvPr/>
          </p:nvSpPr>
          <p:spPr bwMode="auto">
            <a:xfrm>
              <a:off x="4460832" y="5127579"/>
              <a:ext cx="47625" cy="49213"/>
            </a:xfrm>
            <a:custGeom>
              <a:avLst/>
              <a:gdLst/>
              <a:ahLst/>
              <a:cxnLst>
                <a:cxn ang="0">
                  <a:pos x="19730" y="1974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730" y="1974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55" name="Freeform 631"/>
            <p:cNvSpPr>
              <a:spLocks/>
            </p:cNvSpPr>
            <p:nvPr/>
          </p:nvSpPr>
          <p:spPr bwMode="auto">
            <a:xfrm>
              <a:off x="4460832" y="3954417"/>
              <a:ext cx="0" cy="622300"/>
            </a:xfrm>
            <a:custGeom>
              <a:avLst/>
              <a:gdLst/>
              <a:ahLst/>
              <a:cxnLst>
                <a:cxn ang="0">
                  <a:pos x="0" y="1998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98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54" name="Freeform 630"/>
            <p:cNvSpPr>
              <a:spLocks/>
            </p:cNvSpPr>
            <p:nvPr/>
          </p:nvSpPr>
          <p:spPr bwMode="auto">
            <a:xfrm>
              <a:off x="4346532" y="3954417"/>
              <a:ext cx="115888" cy="0"/>
            </a:xfrm>
            <a:custGeom>
              <a:avLst/>
              <a:gdLst/>
              <a:ahLst/>
              <a:cxnLst>
                <a:cxn ang="0">
                  <a:pos x="19891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891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53" name="Freeform 629"/>
            <p:cNvSpPr>
              <a:spLocks/>
            </p:cNvSpPr>
            <p:nvPr/>
          </p:nvSpPr>
          <p:spPr bwMode="auto">
            <a:xfrm>
              <a:off x="4346532" y="3859167"/>
              <a:ext cx="0" cy="96837"/>
            </a:xfrm>
            <a:custGeom>
              <a:avLst/>
              <a:gdLst/>
              <a:ahLst/>
              <a:cxnLst>
                <a:cxn ang="0">
                  <a:pos x="0" y="19868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868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52" name="Freeform 628"/>
            <p:cNvSpPr>
              <a:spLocks/>
            </p:cNvSpPr>
            <p:nvPr/>
          </p:nvSpPr>
          <p:spPr bwMode="auto">
            <a:xfrm>
              <a:off x="4136982" y="3859167"/>
              <a:ext cx="93663" cy="0"/>
            </a:xfrm>
            <a:custGeom>
              <a:avLst/>
              <a:gdLst/>
              <a:ahLst/>
              <a:cxnLst>
                <a:cxn ang="0">
                  <a:pos x="19865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865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51" name="Freeform 627"/>
            <p:cNvSpPr>
              <a:spLocks/>
            </p:cNvSpPr>
            <p:nvPr/>
          </p:nvSpPr>
          <p:spPr bwMode="auto">
            <a:xfrm>
              <a:off x="4136982" y="3809954"/>
              <a:ext cx="0" cy="49213"/>
            </a:xfrm>
            <a:custGeom>
              <a:avLst/>
              <a:gdLst/>
              <a:ahLst/>
              <a:cxnLst>
                <a:cxn ang="0">
                  <a:pos x="0" y="1974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74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50" name="Freeform 626"/>
            <p:cNvSpPr>
              <a:spLocks/>
            </p:cNvSpPr>
            <p:nvPr/>
          </p:nvSpPr>
          <p:spPr bwMode="auto">
            <a:xfrm>
              <a:off x="3813132" y="3809954"/>
              <a:ext cx="323850" cy="0"/>
            </a:xfrm>
            <a:custGeom>
              <a:avLst/>
              <a:gdLst/>
              <a:ahLst/>
              <a:cxnLst>
                <a:cxn ang="0">
                  <a:pos x="19961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61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49" name="Freeform 625"/>
            <p:cNvSpPr>
              <a:spLocks/>
            </p:cNvSpPr>
            <p:nvPr/>
          </p:nvSpPr>
          <p:spPr bwMode="auto">
            <a:xfrm>
              <a:off x="3813132" y="3809954"/>
              <a:ext cx="22225" cy="53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44" y="19765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444" y="1976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48" name="Freeform 624"/>
            <p:cNvSpPr>
              <a:spLocks/>
            </p:cNvSpPr>
            <p:nvPr/>
          </p:nvSpPr>
          <p:spPr bwMode="auto">
            <a:xfrm>
              <a:off x="3835357" y="3863929"/>
              <a:ext cx="15875" cy="1190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167" y="19894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167" y="198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47" name="Freeform 623"/>
            <p:cNvSpPr>
              <a:spLocks/>
            </p:cNvSpPr>
            <p:nvPr/>
          </p:nvSpPr>
          <p:spPr bwMode="auto">
            <a:xfrm>
              <a:off x="3835357" y="3982992"/>
              <a:ext cx="15875" cy="73025"/>
            </a:xfrm>
            <a:custGeom>
              <a:avLst/>
              <a:gdLst/>
              <a:ahLst/>
              <a:cxnLst>
                <a:cxn ang="0">
                  <a:pos x="19167" y="0"/>
                </a:cxn>
                <a:cxn ang="0">
                  <a:pos x="0" y="19828"/>
                </a:cxn>
              </a:cxnLst>
              <a:rect l="0" t="0" r="r" b="b"/>
              <a:pathLst>
                <a:path w="20000" h="20000">
                  <a:moveTo>
                    <a:pt x="19167" y="0"/>
                  </a:moveTo>
                  <a:lnTo>
                    <a:pt x="0" y="1982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46" name="Freeform 622"/>
            <p:cNvSpPr>
              <a:spLocks/>
            </p:cNvSpPr>
            <p:nvPr/>
          </p:nvSpPr>
          <p:spPr bwMode="auto">
            <a:xfrm>
              <a:off x="3813132" y="4056017"/>
              <a:ext cx="22225" cy="41275"/>
            </a:xfrm>
            <a:custGeom>
              <a:avLst/>
              <a:gdLst/>
              <a:ahLst/>
              <a:cxnLst>
                <a:cxn ang="0">
                  <a:pos x="19444" y="0"/>
                </a:cxn>
                <a:cxn ang="0">
                  <a:pos x="0" y="19688"/>
                </a:cxn>
              </a:cxnLst>
              <a:rect l="0" t="0" r="r" b="b"/>
              <a:pathLst>
                <a:path w="20000" h="20000">
                  <a:moveTo>
                    <a:pt x="19444" y="0"/>
                  </a:moveTo>
                  <a:lnTo>
                    <a:pt x="0" y="1968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45" name="Freeform 621"/>
            <p:cNvSpPr>
              <a:spLocks/>
            </p:cNvSpPr>
            <p:nvPr/>
          </p:nvSpPr>
          <p:spPr bwMode="auto">
            <a:xfrm>
              <a:off x="3813132" y="4095704"/>
              <a:ext cx="0" cy="52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759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75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44" name="Freeform 620"/>
            <p:cNvSpPr>
              <a:spLocks/>
            </p:cNvSpPr>
            <p:nvPr/>
          </p:nvSpPr>
          <p:spPr bwMode="auto">
            <a:xfrm>
              <a:off x="3813132" y="4148092"/>
              <a:ext cx="22225" cy="555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44" y="1977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444" y="1977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43" name="Freeform 619"/>
            <p:cNvSpPr>
              <a:spLocks/>
            </p:cNvSpPr>
            <p:nvPr/>
          </p:nvSpPr>
          <p:spPr bwMode="auto">
            <a:xfrm>
              <a:off x="3835357" y="4202067"/>
              <a:ext cx="55563" cy="619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770" y="19794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770" y="197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42" name="Freeform 618"/>
            <p:cNvSpPr>
              <a:spLocks/>
            </p:cNvSpPr>
            <p:nvPr/>
          </p:nvSpPr>
          <p:spPr bwMode="auto">
            <a:xfrm>
              <a:off x="3917907" y="3990929"/>
              <a:ext cx="312738" cy="322263"/>
            </a:xfrm>
            <a:custGeom>
              <a:avLst/>
              <a:gdLst/>
              <a:ahLst/>
              <a:cxnLst>
                <a:cxn ang="0">
                  <a:pos x="0" y="19961"/>
                </a:cxn>
                <a:cxn ang="0">
                  <a:pos x="19959" y="0"/>
                </a:cxn>
              </a:cxnLst>
              <a:rect l="0" t="0" r="r" b="b"/>
              <a:pathLst>
                <a:path w="20000" h="20000">
                  <a:moveTo>
                    <a:pt x="0" y="19961"/>
                  </a:moveTo>
                  <a:lnTo>
                    <a:pt x="1995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41" name="Freeform 617"/>
            <p:cNvSpPr>
              <a:spLocks/>
            </p:cNvSpPr>
            <p:nvPr/>
          </p:nvSpPr>
          <p:spPr bwMode="auto">
            <a:xfrm>
              <a:off x="3814720" y="4002042"/>
              <a:ext cx="503237" cy="519112"/>
            </a:xfrm>
            <a:custGeom>
              <a:avLst/>
              <a:gdLst/>
              <a:ahLst/>
              <a:cxnLst>
                <a:cxn ang="0">
                  <a:pos x="19975" y="0"/>
                </a:cxn>
                <a:cxn ang="0">
                  <a:pos x="0" y="19976"/>
                </a:cxn>
              </a:cxnLst>
              <a:rect l="0" t="0" r="r" b="b"/>
              <a:pathLst>
                <a:path w="20000" h="20000">
                  <a:moveTo>
                    <a:pt x="19975" y="0"/>
                  </a:moveTo>
                  <a:lnTo>
                    <a:pt x="0" y="1997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40" name="Freeform 616"/>
            <p:cNvSpPr>
              <a:spLocks/>
            </p:cNvSpPr>
            <p:nvPr/>
          </p:nvSpPr>
          <p:spPr bwMode="auto">
            <a:xfrm>
              <a:off x="3833770" y="3859167"/>
              <a:ext cx="328612" cy="339725"/>
            </a:xfrm>
            <a:custGeom>
              <a:avLst/>
              <a:gdLst/>
              <a:ahLst/>
              <a:cxnLst>
                <a:cxn ang="0">
                  <a:pos x="0" y="19963"/>
                </a:cxn>
                <a:cxn ang="0">
                  <a:pos x="19961" y="0"/>
                </a:cxn>
              </a:cxnLst>
              <a:rect l="0" t="0" r="r" b="b"/>
              <a:pathLst>
                <a:path w="20000" h="20000">
                  <a:moveTo>
                    <a:pt x="0" y="19963"/>
                  </a:moveTo>
                  <a:lnTo>
                    <a:pt x="1996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39" name="Freeform 615"/>
            <p:cNvSpPr>
              <a:spLocks/>
            </p:cNvSpPr>
            <p:nvPr/>
          </p:nvSpPr>
          <p:spPr bwMode="auto">
            <a:xfrm>
              <a:off x="4136982" y="3809954"/>
              <a:ext cx="117475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91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89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38" name="Freeform 614"/>
            <p:cNvSpPr>
              <a:spLocks/>
            </p:cNvSpPr>
            <p:nvPr/>
          </p:nvSpPr>
          <p:spPr bwMode="auto">
            <a:xfrm>
              <a:off x="3813132" y="3809954"/>
              <a:ext cx="296863" cy="306388"/>
            </a:xfrm>
            <a:custGeom>
              <a:avLst/>
              <a:gdLst/>
              <a:ahLst/>
              <a:cxnLst>
                <a:cxn ang="0">
                  <a:pos x="19957" y="0"/>
                </a:cxn>
                <a:cxn ang="0">
                  <a:pos x="0" y="19959"/>
                </a:cxn>
              </a:cxnLst>
              <a:rect l="0" t="0" r="r" b="b"/>
              <a:pathLst>
                <a:path w="20000" h="20000">
                  <a:moveTo>
                    <a:pt x="19957" y="0"/>
                  </a:moveTo>
                  <a:lnTo>
                    <a:pt x="0" y="1995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37" name="Freeform 613"/>
            <p:cNvSpPr>
              <a:spLocks/>
            </p:cNvSpPr>
            <p:nvPr/>
          </p:nvSpPr>
          <p:spPr bwMode="auto">
            <a:xfrm>
              <a:off x="3849645" y="3809954"/>
              <a:ext cx="161925" cy="168275"/>
            </a:xfrm>
            <a:custGeom>
              <a:avLst/>
              <a:gdLst/>
              <a:ahLst/>
              <a:cxnLst>
                <a:cxn ang="0">
                  <a:pos x="0" y="19924"/>
                </a:cxn>
                <a:cxn ang="0">
                  <a:pos x="19922" y="0"/>
                </a:cxn>
              </a:cxnLst>
              <a:rect l="0" t="0" r="r" b="b"/>
              <a:pathLst>
                <a:path w="20000" h="20000">
                  <a:moveTo>
                    <a:pt x="0" y="19924"/>
                  </a:moveTo>
                  <a:lnTo>
                    <a:pt x="199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36" name="Freeform 612"/>
            <p:cNvSpPr>
              <a:spLocks/>
            </p:cNvSpPr>
            <p:nvPr/>
          </p:nvSpPr>
          <p:spPr bwMode="auto">
            <a:xfrm>
              <a:off x="3838532" y="3809954"/>
              <a:ext cx="74613" cy="77788"/>
            </a:xfrm>
            <a:custGeom>
              <a:avLst/>
              <a:gdLst/>
              <a:ahLst/>
              <a:cxnLst>
                <a:cxn ang="0">
                  <a:pos x="19831" y="0"/>
                </a:cxn>
                <a:cxn ang="0">
                  <a:pos x="0" y="19837"/>
                </a:cxn>
              </a:cxnLst>
              <a:rect l="0" t="0" r="r" b="b"/>
              <a:pathLst>
                <a:path w="20000" h="20000">
                  <a:moveTo>
                    <a:pt x="19831" y="0"/>
                  </a:moveTo>
                  <a:lnTo>
                    <a:pt x="0" y="198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35" name="Freeform 611"/>
            <p:cNvSpPr>
              <a:spLocks/>
            </p:cNvSpPr>
            <p:nvPr/>
          </p:nvSpPr>
          <p:spPr bwMode="auto">
            <a:xfrm>
              <a:off x="3813132" y="3809954"/>
              <a:ext cx="1588" cy="1588"/>
            </a:xfrm>
            <a:custGeom>
              <a:avLst/>
              <a:gdLst/>
              <a:ahLst/>
              <a:cxnLst>
                <a:cxn ang="0">
                  <a:pos x="0" y="13333"/>
                </a:cxn>
                <a:cxn ang="0">
                  <a:pos x="13333" y="0"/>
                </a:cxn>
              </a:cxnLst>
              <a:rect l="0" t="0" r="r" b="b"/>
              <a:pathLst>
                <a:path w="20000" h="20000">
                  <a:moveTo>
                    <a:pt x="0" y="13333"/>
                  </a:moveTo>
                  <a:lnTo>
                    <a:pt x="13333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34" name="Freeform 610"/>
            <p:cNvSpPr>
              <a:spLocks/>
            </p:cNvSpPr>
            <p:nvPr/>
          </p:nvSpPr>
          <p:spPr bwMode="auto">
            <a:xfrm>
              <a:off x="4460832" y="2925717"/>
              <a:ext cx="0" cy="790575"/>
            </a:xfrm>
            <a:custGeom>
              <a:avLst/>
              <a:gdLst/>
              <a:ahLst/>
              <a:cxnLst>
                <a:cxn ang="0">
                  <a:pos x="0" y="19984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98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33" name="Freeform 609"/>
            <p:cNvSpPr>
              <a:spLocks/>
            </p:cNvSpPr>
            <p:nvPr/>
          </p:nvSpPr>
          <p:spPr bwMode="auto">
            <a:xfrm>
              <a:off x="4460832" y="2925717"/>
              <a:ext cx="231775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45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4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32" name="Freeform 608"/>
            <p:cNvSpPr>
              <a:spLocks/>
            </p:cNvSpPr>
            <p:nvPr/>
          </p:nvSpPr>
          <p:spPr bwMode="auto">
            <a:xfrm>
              <a:off x="4692607" y="2925717"/>
              <a:ext cx="231775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45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4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31" name="Freeform 607"/>
            <p:cNvSpPr>
              <a:spLocks/>
            </p:cNvSpPr>
            <p:nvPr/>
          </p:nvSpPr>
          <p:spPr bwMode="auto">
            <a:xfrm>
              <a:off x="4924382" y="2925717"/>
              <a:ext cx="0" cy="790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84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8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30" name="Freeform 606"/>
            <p:cNvSpPr>
              <a:spLocks/>
            </p:cNvSpPr>
            <p:nvPr/>
          </p:nvSpPr>
          <p:spPr bwMode="auto">
            <a:xfrm>
              <a:off x="4924382" y="2949529"/>
              <a:ext cx="0" cy="766763"/>
            </a:xfrm>
            <a:custGeom>
              <a:avLst/>
              <a:gdLst/>
              <a:ahLst/>
              <a:cxnLst>
                <a:cxn ang="0">
                  <a:pos x="0" y="19983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98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29" name="Freeform 605"/>
            <p:cNvSpPr>
              <a:spLocks/>
            </p:cNvSpPr>
            <p:nvPr/>
          </p:nvSpPr>
          <p:spPr bwMode="auto">
            <a:xfrm>
              <a:off x="4832307" y="2876504"/>
              <a:ext cx="0" cy="49213"/>
            </a:xfrm>
            <a:custGeom>
              <a:avLst/>
              <a:gdLst/>
              <a:ahLst/>
              <a:cxnLst>
                <a:cxn ang="0">
                  <a:pos x="0" y="1974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74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28" name="Freeform 604"/>
            <p:cNvSpPr>
              <a:spLocks/>
            </p:cNvSpPr>
            <p:nvPr/>
          </p:nvSpPr>
          <p:spPr bwMode="auto">
            <a:xfrm>
              <a:off x="4832307" y="2876504"/>
              <a:ext cx="23813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74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47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27" name="Freeform 603"/>
            <p:cNvSpPr>
              <a:spLocks/>
            </p:cNvSpPr>
            <p:nvPr/>
          </p:nvSpPr>
          <p:spPr bwMode="auto">
            <a:xfrm>
              <a:off x="4692607" y="2876504"/>
              <a:ext cx="163513" cy="0"/>
            </a:xfrm>
            <a:custGeom>
              <a:avLst/>
              <a:gdLst/>
              <a:ahLst/>
              <a:cxnLst>
                <a:cxn ang="0">
                  <a:pos x="19922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22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26" name="Freeform 602"/>
            <p:cNvSpPr>
              <a:spLocks/>
            </p:cNvSpPr>
            <p:nvPr/>
          </p:nvSpPr>
          <p:spPr bwMode="auto">
            <a:xfrm>
              <a:off x="4530682" y="2876504"/>
              <a:ext cx="161925" cy="0"/>
            </a:xfrm>
            <a:custGeom>
              <a:avLst/>
              <a:gdLst/>
              <a:ahLst/>
              <a:cxnLst>
                <a:cxn ang="0">
                  <a:pos x="19922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22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25" name="Freeform 601"/>
            <p:cNvSpPr>
              <a:spLocks/>
            </p:cNvSpPr>
            <p:nvPr/>
          </p:nvSpPr>
          <p:spPr bwMode="auto">
            <a:xfrm>
              <a:off x="4530682" y="2805067"/>
              <a:ext cx="0" cy="73025"/>
            </a:xfrm>
            <a:custGeom>
              <a:avLst/>
              <a:gdLst/>
              <a:ahLst/>
              <a:cxnLst>
                <a:cxn ang="0">
                  <a:pos x="0" y="19825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825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24" name="Freeform 600"/>
            <p:cNvSpPr>
              <a:spLocks/>
            </p:cNvSpPr>
            <p:nvPr/>
          </p:nvSpPr>
          <p:spPr bwMode="auto">
            <a:xfrm>
              <a:off x="4530682" y="2876504"/>
              <a:ext cx="23813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74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47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23" name="Freeform 599"/>
            <p:cNvSpPr>
              <a:spLocks/>
            </p:cNvSpPr>
            <p:nvPr/>
          </p:nvSpPr>
          <p:spPr bwMode="auto">
            <a:xfrm>
              <a:off x="4554495" y="2876504"/>
              <a:ext cx="0" cy="49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74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7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22" name="Freeform 598"/>
            <p:cNvSpPr>
              <a:spLocks/>
            </p:cNvSpPr>
            <p:nvPr/>
          </p:nvSpPr>
          <p:spPr bwMode="auto">
            <a:xfrm>
              <a:off x="4854532" y="2805067"/>
              <a:ext cx="0" cy="73025"/>
            </a:xfrm>
            <a:custGeom>
              <a:avLst/>
              <a:gdLst/>
              <a:ahLst/>
              <a:cxnLst>
                <a:cxn ang="0">
                  <a:pos x="0" y="19825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825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21" name="Freeform 597"/>
            <p:cNvSpPr>
              <a:spLocks/>
            </p:cNvSpPr>
            <p:nvPr/>
          </p:nvSpPr>
          <p:spPr bwMode="auto">
            <a:xfrm>
              <a:off x="4832307" y="2111329"/>
              <a:ext cx="0" cy="441325"/>
            </a:xfrm>
            <a:custGeom>
              <a:avLst/>
              <a:gdLst/>
              <a:ahLst/>
              <a:cxnLst>
                <a:cxn ang="0">
                  <a:pos x="0" y="19971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971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20" name="Freeform 596"/>
            <p:cNvSpPr>
              <a:spLocks/>
            </p:cNvSpPr>
            <p:nvPr/>
          </p:nvSpPr>
          <p:spPr bwMode="auto">
            <a:xfrm>
              <a:off x="4692607" y="2111329"/>
              <a:ext cx="139700" cy="0"/>
            </a:xfrm>
            <a:custGeom>
              <a:avLst/>
              <a:gdLst/>
              <a:ahLst/>
              <a:cxnLst>
                <a:cxn ang="0">
                  <a:pos x="19909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09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19" name="Freeform 595"/>
            <p:cNvSpPr>
              <a:spLocks/>
            </p:cNvSpPr>
            <p:nvPr/>
          </p:nvSpPr>
          <p:spPr bwMode="auto">
            <a:xfrm>
              <a:off x="4554495" y="2111329"/>
              <a:ext cx="139700" cy="0"/>
            </a:xfrm>
            <a:custGeom>
              <a:avLst/>
              <a:gdLst/>
              <a:ahLst/>
              <a:cxnLst>
                <a:cxn ang="0">
                  <a:pos x="19909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09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18" name="Freeform 594"/>
            <p:cNvSpPr>
              <a:spLocks/>
            </p:cNvSpPr>
            <p:nvPr/>
          </p:nvSpPr>
          <p:spPr bwMode="auto">
            <a:xfrm>
              <a:off x="4554495" y="2111329"/>
              <a:ext cx="0" cy="4413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71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7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17" name="Freeform 593"/>
            <p:cNvSpPr>
              <a:spLocks/>
            </p:cNvSpPr>
            <p:nvPr/>
          </p:nvSpPr>
          <p:spPr bwMode="auto">
            <a:xfrm>
              <a:off x="4530682" y="2111329"/>
              <a:ext cx="23813" cy="23813"/>
            </a:xfrm>
            <a:custGeom>
              <a:avLst/>
              <a:gdLst/>
              <a:ahLst/>
              <a:cxnLst>
                <a:cxn ang="0">
                  <a:pos x="19474" y="0"/>
                </a:cxn>
                <a:cxn ang="0">
                  <a:pos x="0" y="19474"/>
                </a:cxn>
              </a:cxnLst>
              <a:rect l="0" t="0" r="r" b="b"/>
              <a:pathLst>
                <a:path w="20000" h="20000">
                  <a:moveTo>
                    <a:pt x="19474" y="0"/>
                  </a:moveTo>
                  <a:lnTo>
                    <a:pt x="0" y="194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16" name="Freeform 592"/>
            <p:cNvSpPr>
              <a:spLocks/>
            </p:cNvSpPr>
            <p:nvPr/>
          </p:nvSpPr>
          <p:spPr bwMode="auto">
            <a:xfrm>
              <a:off x="4530682" y="2135142"/>
              <a:ext cx="161925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22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15" name="Freeform 591"/>
            <p:cNvSpPr>
              <a:spLocks/>
            </p:cNvSpPr>
            <p:nvPr/>
          </p:nvSpPr>
          <p:spPr bwMode="auto">
            <a:xfrm>
              <a:off x="4692607" y="2135142"/>
              <a:ext cx="163513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22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14" name="Freeform 590"/>
            <p:cNvSpPr>
              <a:spLocks/>
            </p:cNvSpPr>
            <p:nvPr/>
          </p:nvSpPr>
          <p:spPr bwMode="auto">
            <a:xfrm>
              <a:off x="4832307" y="2111329"/>
              <a:ext cx="23813" cy="23813"/>
            </a:xfrm>
            <a:custGeom>
              <a:avLst/>
              <a:gdLst/>
              <a:ahLst/>
              <a:cxnLst>
                <a:cxn ang="0">
                  <a:pos x="19474" y="19474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474" y="1947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13" name="Freeform 589"/>
            <p:cNvSpPr>
              <a:spLocks/>
            </p:cNvSpPr>
            <p:nvPr/>
          </p:nvSpPr>
          <p:spPr bwMode="auto">
            <a:xfrm>
              <a:off x="5040270" y="2949529"/>
              <a:ext cx="0" cy="671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81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8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12" name="Freeform 588"/>
            <p:cNvSpPr>
              <a:spLocks/>
            </p:cNvSpPr>
            <p:nvPr/>
          </p:nvSpPr>
          <p:spPr bwMode="auto">
            <a:xfrm>
              <a:off x="5040270" y="3619454"/>
              <a:ext cx="80962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44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84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11" name="Freeform 587"/>
            <p:cNvSpPr>
              <a:spLocks/>
            </p:cNvSpPr>
            <p:nvPr/>
          </p:nvSpPr>
          <p:spPr bwMode="auto">
            <a:xfrm>
              <a:off x="5121232" y="3619454"/>
              <a:ext cx="0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868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86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10" name="Freeform 586"/>
            <p:cNvSpPr>
              <a:spLocks/>
            </p:cNvSpPr>
            <p:nvPr/>
          </p:nvSpPr>
          <p:spPr bwMode="auto">
            <a:xfrm>
              <a:off x="4924382" y="3714704"/>
              <a:ext cx="196850" cy="0"/>
            </a:xfrm>
            <a:custGeom>
              <a:avLst/>
              <a:gdLst/>
              <a:ahLst/>
              <a:cxnLst>
                <a:cxn ang="0">
                  <a:pos x="19936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3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09" name="Freeform 585"/>
            <p:cNvSpPr>
              <a:spLocks/>
            </p:cNvSpPr>
            <p:nvPr/>
          </p:nvSpPr>
          <p:spPr bwMode="auto">
            <a:xfrm>
              <a:off x="4013157" y="3025729"/>
              <a:ext cx="239713" cy="247650"/>
            </a:xfrm>
            <a:custGeom>
              <a:avLst/>
              <a:gdLst/>
              <a:ahLst/>
              <a:cxnLst>
                <a:cxn ang="0">
                  <a:pos x="19947" y="19949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47" y="19949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pSp>
          <p:nvGrpSpPr>
            <p:cNvPr id="1321" name="Group 297"/>
            <p:cNvGrpSpPr>
              <a:grpSpLocks/>
            </p:cNvGrpSpPr>
            <p:nvPr/>
          </p:nvGrpSpPr>
          <p:grpSpPr bwMode="auto">
            <a:xfrm>
              <a:off x="3721057" y="1943054"/>
              <a:ext cx="2217738" cy="3543300"/>
              <a:chOff x="-1" y="-2"/>
              <a:chExt cx="19996" cy="19999"/>
            </a:xfrm>
          </p:grpSpPr>
          <p:sp>
            <p:nvSpPr>
              <p:cNvPr id="1608" name="Freeform 584"/>
              <p:cNvSpPr>
                <a:spLocks/>
              </p:cNvSpPr>
              <p:nvPr/>
            </p:nvSpPr>
            <p:spPr bwMode="auto">
              <a:xfrm>
                <a:off x="1322" y="12768"/>
                <a:ext cx="6823" cy="6247"/>
              </a:xfrm>
              <a:custGeom>
                <a:avLst/>
                <a:gdLst/>
                <a:ahLst/>
                <a:cxnLst>
                  <a:cxn ang="0">
                    <a:pos x="19983" y="0"/>
                  </a:cxn>
                  <a:cxn ang="0">
                    <a:pos x="0" y="19989"/>
                  </a:cxn>
                </a:cxnLst>
                <a:rect l="0" t="0" r="r" b="b"/>
                <a:pathLst>
                  <a:path w="20000" h="20000">
                    <a:moveTo>
                      <a:pt x="19983" y="0"/>
                    </a:moveTo>
                    <a:lnTo>
                      <a:pt x="0" y="1998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607" name="Freeform 583"/>
              <p:cNvSpPr>
                <a:spLocks/>
              </p:cNvSpPr>
              <p:nvPr/>
            </p:nvSpPr>
            <p:spPr bwMode="auto">
              <a:xfrm>
                <a:off x="1047" y="19047"/>
                <a:ext cx="212" cy="1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459" y="19500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459" y="1950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606" name="Freeform 582"/>
              <p:cNvSpPr>
                <a:spLocks/>
              </p:cNvSpPr>
              <p:nvPr/>
            </p:nvSpPr>
            <p:spPr bwMode="auto">
              <a:xfrm>
                <a:off x="1253" y="19187"/>
                <a:ext cx="6" cy="1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474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47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605" name="Freeform 581"/>
              <p:cNvSpPr>
                <a:spLocks/>
              </p:cNvSpPr>
              <p:nvPr/>
            </p:nvSpPr>
            <p:spPr bwMode="auto">
              <a:xfrm>
                <a:off x="1047" y="19320"/>
                <a:ext cx="212" cy="140"/>
              </a:xfrm>
              <a:custGeom>
                <a:avLst/>
                <a:gdLst/>
                <a:ahLst/>
                <a:cxnLst>
                  <a:cxn ang="0">
                    <a:pos x="19459" y="0"/>
                  </a:cxn>
                  <a:cxn ang="0">
                    <a:pos x="0" y="19487"/>
                  </a:cxn>
                </a:cxnLst>
                <a:rect l="0" t="0" r="r" b="b"/>
                <a:pathLst>
                  <a:path w="20000" h="20000">
                    <a:moveTo>
                      <a:pt x="19459" y="0"/>
                    </a:moveTo>
                    <a:lnTo>
                      <a:pt x="0" y="1948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604" name="Freeform 580"/>
              <p:cNvSpPr>
                <a:spLocks/>
              </p:cNvSpPr>
              <p:nvPr/>
            </p:nvSpPr>
            <p:spPr bwMode="auto">
              <a:xfrm>
                <a:off x="835" y="19456"/>
                <a:ext cx="218" cy="4"/>
              </a:xfrm>
              <a:custGeom>
                <a:avLst/>
                <a:gdLst/>
                <a:ahLst/>
                <a:cxnLst>
                  <a:cxn ang="0">
                    <a:pos x="19474" y="0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474" y="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603" name="Freeform 579"/>
              <p:cNvSpPr>
                <a:spLocks/>
              </p:cNvSpPr>
              <p:nvPr/>
            </p:nvSpPr>
            <p:spPr bwMode="auto">
              <a:xfrm>
                <a:off x="1047" y="19456"/>
                <a:ext cx="212" cy="1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459" y="19487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459" y="1948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602" name="Freeform 578"/>
              <p:cNvSpPr>
                <a:spLocks/>
              </p:cNvSpPr>
              <p:nvPr/>
            </p:nvSpPr>
            <p:spPr bwMode="auto">
              <a:xfrm>
                <a:off x="1253" y="19592"/>
                <a:ext cx="6" cy="1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474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47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601" name="Freeform 577"/>
              <p:cNvSpPr>
                <a:spLocks/>
              </p:cNvSpPr>
              <p:nvPr/>
            </p:nvSpPr>
            <p:spPr bwMode="auto">
              <a:xfrm>
                <a:off x="1047" y="19725"/>
                <a:ext cx="212" cy="140"/>
              </a:xfrm>
              <a:custGeom>
                <a:avLst/>
                <a:gdLst/>
                <a:ahLst/>
                <a:cxnLst>
                  <a:cxn ang="0">
                    <a:pos x="19459" y="0"/>
                  </a:cxn>
                  <a:cxn ang="0">
                    <a:pos x="0" y="19487"/>
                  </a:cxn>
                </a:cxnLst>
                <a:rect l="0" t="0" r="r" b="b"/>
                <a:pathLst>
                  <a:path w="20000" h="20000">
                    <a:moveTo>
                      <a:pt x="19459" y="0"/>
                    </a:moveTo>
                    <a:lnTo>
                      <a:pt x="0" y="1948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600" name="Freeform 576"/>
              <p:cNvSpPr>
                <a:spLocks/>
              </p:cNvSpPr>
              <p:nvPr/>
            </p:nvSpPr>
            <p:spPr bwMode="auto">
              <a:xfrm>
                <a:off x="629" y="19861"/>
                <a:ext cx="424" cy="4"/>
              </a:xfrm>
              <a:custGeom>
                <a:avLst/>
                <a:gdLst/>
                <a:ahLst/>
                <a:cxnLst>
                  <a:cxn ang="0">
                    <a:pos x="19730" y="0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730" y="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99" name="Freeform 575"/>
              <p:cNvSpPr>
                <a:spLocks/>
              </p:cNvSpPr>
              <p:nvPr/>
            </p:nvSpPr>
            <p:spPr bwMode="auto">
              <a:xfrm>
                <a:off x="417" y="19725"/>
                <a:ext cx="218" cy="140"/>
              </a:xfrm>
              <a:custGeom>
                <a:avLst/>
                <a:gdLst/>
                <a:ahLst/>
                <a:cxnLst>
                  <a:cxn ang="0">
                    <a:pos x="19474" y="19487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474" y="19487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98" name="Freeform 574"/>
              <p:cNvSpPr>
                <a:spLocks/>
              </p:cNvSpPr>
              <p:nvPr/>
            </p:nvSpPr>
            <p:spPr bwMode="auto">
              <a:xfrm>
                <a:off x="417" y="19048"/>
                <a:ext cx="218" cy="143"/>
              </a:xfrm>
              <a:custGeom>
                <a:avLst/>
                <a:gdLst/>
                <a:ahLst/>
                <a:cxnLst>
                  <a:cxn ang="0">
                    <a:pos x="0" y="19500"/>
                  </a:cxn>
                  <a:cxn ang="0">
                    <a:pos x="19474" y="0"/>
                  </a:cxn>
                </a:cxnLst>
                <a:rect l="0" t="0" r="r" b="b"/>
                <a:pathLst>
                  <a:path w="20000" h="20000">
                    <a:moveTo>
                      <a:pt x="0" y="19500"/>
                    </a:moveTo>
                    <a:lnTo>
                      <a:pt x="19474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97" name="Freeform 573"/>
              <p:cNvSpPr>
                <a:spLocks/>
              </p:cNvSpPr>
              <p:nvPr/>
            </p:nvSpPr>
            <p:spPr bwMode="auto">
              <a:xfrm>
                <a:off x="629" y="19048"/>
                <a:ext cx="423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730" y="0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73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96" name="Freeform 572"/>
              <p:cNvSpPr>
                <a:spLocks/>
              </p:cNvSpPr>
              <p:nvPr/>
            </p:nvSpPr>
            <p:spPr bwMode="auto">
              <a:xfrm>
                <a:off x="1631" y="19288"/>
                <a:ext cx="34" cy="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667" y="19200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6667" y="1920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95" name="Freeform 571"/>
              <p:cNvSpPr>
                <a:spLocks/>
              </p:cNvSpPr>
              <p:nvPr/>
            </p:nvSpPr>
            <p:spPr bwMode="auto">
              <a:xfrm>
                <a:off x="1659" y="19374"/>
                <a:ext cx="17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333" y="19167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3333" y="1916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94" name="Freeform 570"/>
              <p:cNvSpPr>
                <a:spLocks/>
              </p:cNvSpPr>
              <p:nvPr/>
            </p:nvSpPr>
            <p:spPr bwMode="auto">
              <a:xfrm>
                <a:off x="1579" y="19209"/>
                <a:ext cx="57" cy="83"/>
              </a:xfrm>
              <a:custGeom>
                <a:avLst/>
                <a:gdLst/>
                <a:ahLst/>
                <a:cxnLst>
                  <a:cxn ang="0">
                    <a:pos x="18000" y="19130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8000" y="1913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93" name="Freeform 569"/>
              <p:cNvSpPr>
                <a:spLocks/>
              </p:cNvSpPr>
              <p:nvPr/>
            </p:nvSpPr>
            <p:spPr bwMode="auto">
              <a:xfrm>
                <a:off x="1510" y="19137"/>
                <a:ext cx="75" cy="76"/>
              </a:xfrm>
              <a:custGeom>
                <a:avLst/>
                <a:gdLst/>
                <a:ahLst/>
                <a:cxnLst>
                  <a:cxn ang="0">
                    <a:pos x="18462" y="19048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8462" y="19048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92" name="Freeform 568"/>
              <p:cNvSpPr>
                <a:spLocks/>
              </p:cNvSpPr>
              <p:nvPr/>
            </p:nvSpPr>
            <p:spPr bwMode="auto">
              <a:xfrm>
                <a:off x="1425" y="19076"/>
                <a:ext cx="91" cy="65"/>
              </a:xfrm>
              <a:custGeom>
                <a:avLst/>
                <a:gdLst/>
                <a:ahLst/>
                <a:cxnLst>
                  <a:cxn ang="0">
                    <a:pos x="18750" y="18889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8750" y="18889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91" name="Freeform 567"/>
              <p:cNvSpPr>
                <a:spLocks/>
              </p:cNvSpPr>
              <p:nvPr/>
            </p:nvSpPr>
            <p:spPr bwMode="auto">
              <a:xfrm>
                <a:off x="1327" y="19019"/>
                <a:ext cx="103" cy="61"/>
              </a:xfrm>
              <a:custGeom>
                <a:avLst/>
                <a:gdLst/>
                <a:ahLst/>
                <a:cxnLst>
                  <a:cxn ang="0">
                    <a:pos x="18889" y="18824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8889" y="18824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90" name="Freeform 566"/>
              <p:cNvSpPr>
                <a:spLocks/>
              </p:cNvSpPr>
              <p:nvPr/>
            </p:nvSpPr>
            <p:spPr bwMode="auto">
              <a:xfrm>
                <a:off x="1213" y="18972"/>
                <a:ext cx="120" cy="51"/>
              </a:xfrm>
              <a:custGeom>
                <a:avLst/>
                <a:gdLst/>
                <a:ahLst/>
                <a:cxnLst>
                  <a:cxn ang="0">
                    <a:pos x="19048" y="18571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048" y="18571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89" name="Freeform 565"/>
              <p:cNvSpPr>
                <a:spLocks/>
              </p:cNvSpPr>
              <p:nvPr/>
            </p:nvSpPr>
            <p:spPr bwMode="auto">
              <a:xfrm>
                <a:off x="1092" y="18940"/>
                <a:ext cx="126" cy="36"/>
              </a:xfrm>
              <a:custGeom>
                <a:avLst/>
                <a:gdLst/>
                <a:ahLst/>
                <a:cxnLst>
                  <a:cxn ang="0">
                    <a:pos x="19091" y="18000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091" y="1800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88" name="Freeform 564"/>
              <p:cNvSpPr>
                <a:spLocks/>
              </p:cNvSpPr>
              <p:nvPr/>
            </p:nvSpPr>
            <p:spPr bwMode="auto">
              <a:xfrm>
                <a:off x="967" y="18922"/>
                <a:ext cx="131" cy="22"/>
              </a:xfrm>
              <a:custGeom>
                <a:avLst/>
                <a:gdLst/>
                <a:ahLst/>
                <a:cxnLst>
                  <a:cxn ang="0">
                    <a:pos x="19130" y="16667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130" y="16667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87" name="Freeform 563"/>
              <p:cNvSpPr>
                <a:spLocks/>
              </p:cNvSpPr>
              <p:nvPr/>
            </p:nvSpPr>
            <p:spPr bwMode="auto">
              <a:xfrm>
                <a:off x="835" y="18915"/>
                <a:ext cx="137" cy="11"/>
              </a:xfrm>
              <a:custGeom>
                <a:avLst/>
                <a:gdLst/>
                <a:ahLst/>
                <a:cxnLst>
                  <a:cxn ang="0">
                    <a:pos x="19167" y="13333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167" y="1333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86" name="Freeform 562"/>
              <p:cNvSpPr>
                <a:spLocks/>
              </p:cNvSpPr>
              <p:nvPr/>
            </p:nvSpPr>
            <p:spPr bwMode="auto">
              <a:xfrm>
                <a:off x="703" y="18915"/>
                <a:ext cx="138" cy="11"/>
              </a:xfrm>
              <a:custGeom>
                <a:avLst/>
                <a:gdLst/>
                <a:ahLst/>
                <a:cxnLst>
                  <a:cxn ang="0">
                    <a:pos x="19167" y="0"/>
                  </a:cxn>
                  <a:cxn ang="0">
                    <a:pos x="0" y="13333"/>
                  </a:cxn>
                </a:cxnLst>
                <a:rect l="0" t="0" r="r" b="b"/>
                <a:pathLst>
                  <a:path w="20000" h="20000">
                    <a:moveTo>
                      <a:pt x="19167" y="0"/>
                    </a:moveTo>
                    <a:lnTo>
                      <a:pt x="0" y="1333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85" name="Freeform 561"/>
              <p:cNvSpPr>
                <a:spLocks/>
              </p:cNvSpPr>
              <p:nvPr/>
            </p:nvSpPr>
            <p:spPr bwMode="auto">
              <a:xfrm>
                <a:off x="577" y="18922"/>
                <a:ext cx="132" cy="22"/>
              </a:xfrm>
              <a:custGeom>
                <a:avLst/>
                <a:gdLst/>
                <a:ahLst/>
                <a:cxnLst>
                  <a:cxn ang="0">
                    <a:pos x="19130" y="0"/>
                  </a:cxn>
                  <a:cxn ang="0">
                    <a:pos x="0" y="16667"/>
                  </a:cxn>
                </a:cxnLst>
                <a:rect l="0" t="0" r="r" b="b"/>
                <a:pathLst>
                  <a:path w="20000" h="20000">
                    <a:moveTo>
                      <a:pt x="19130" y="0"/>
                    </a:moveTo>
                    <a:lnTo>
                      <a:pt x="0" y="1666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84" name="Freeform 560"/>
              <p:cNvSpPr>
                <a:spLocks/>
              </p:cNvSpPr>
              <p:nvPr/>
            </p:nvSpPr>
            <p:spPr bwMode="auto">
              <a:xfrm>
                <a:off x="457" y="18940"/>
                <a:ext cx="126" cy="36"/>
              </a:xfrm>
              <a:custGeom>
                <a:avLst/>
                <a:gdLst/>
                <a:ahLst/>
                <a:cxnLst>
                  <a:cxn ang="0">
                    <a:pos x="19091" y="0"/>
                  </a:cxn>
                  <a:cxn ang="0">
                    <a:pos x="0" y="18000"/>
                  </a:cxn>
                </a:cxnLst>
                <a:rect l="0" t="0" r="r" b="b"/>
                <a:pathLst>
                  <a:path w="20000" h="20000">
                    <a:moveTo>
                      <a:pt x="19091" y="0"/>
                    </a:moveTo>
                    <a:lnTo>
                      <a:pt x="0" y="1800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83" name="Freeform 559"/>
              <p:cNvSpPr>
                <a:spLocks/>
              </p:cNvSpPr>
              <p:nvPr/>
            </p:nvSpPr>
            <p:spPr bwMode="auto">
              <a:xfrm>
                <a:off x="343" y="18972"/>
                <a:ext cx="120" cy="51"/>
              </a:xfrm>
              <a:custGeom>
                <a:avLst/>
                <a:gdLst/>
                <a:ahLst/>
                <a:cxnLst>
                  <a:cxn ang="0">
                    <a:pos x="19048" y="0"/>
                  </a:cxn>
                  <a:cxn ang="0">
                    <a:pos x="0" y="18571"/>
                  </a:cxn>
                </a:cxnLst>
                <a:rect l="0" t="0" r="r" b="b"/>
                <a:pathLst>
                  <a:path w="20000" h="20000">
                    <a:moveTo>
                      <a:pt x="19048" y="0"/>
                    </a:moveTo>
                    <a:lnTo>
                      <a:pt x="0" y="18571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82" name="Freeform 558"/>
              <p:cNvSpPr>
                <a:spLocks/>
              </p:cNvSpPr>
              <p:nvPr/>
            </p:nvSpPr>
            <p:spPr bwMode="auto">
              <a:xfrm>
                <a:off x="246" y="19019"/>
                <a:ext cx="103" cy="61"/>
              </a:xfrm>
              <a:custGeom>
                <a:avLst/>
                <a:gdLst/>
                <a:ahLst/>
                <a:cxnLst>
                  <a:cxn ang="0">
                    <a:pos x="18889" y="0"/>
                  </a:cxn>
                  <a:cxn ang="0">
                    <a:pos x="0" y="18824"/>
                  </a:cxn>
                </a:cxnLst>
                <a:rect l="0" t="0" r="r" b="b"/>
                <a:pathLst>
                  <a:path w="20000" h="20000">
                    <a:moveTo>
                      <a:pt x="18889" y="0"/>
                    </a:moveTo>
                    <a:lnTo>
                      <a:pt x="0" y="1882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81" name="Freeform 557"/>
              <p:cNvSpPr>
                <a:spLocks/>
              </p:cNvSpPr>
              <p:nvPr/>
            </p:nvSpPr>
            <p:spPr bwMode="auto">
              <a:xfrm>
                <a:off x="160" y="19076"/>
                <a:ext cx="92" cy="65"/>
              </a:xfrm>
              <a:custGeom>
                <a:avLst/>
                <a:gdLst/>
                <a:ahLst/>
                <a:cxnLst>
                  <a:cxn ang="0">
                    <a:pos x="18750" y="0"/>
                  </a:cxn>
                  <a:cxn ang="0">
                    <a:pos x="0" y="18889"/>
                  </a:cxn>
                </a:cxnLst>
                <a:rect l="0" t="0" r="r" b="b"/>
                <a:pathLst>
                  <a:path w="20000" h="20000">
                    <a:moveTo>
                      <a:pt x="18750" y="0"/>
                    </a:moveTo>
                    <a:lnTo>
                      <a:pt x="0" y="1888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80" name="Freeform 556"/>
              <p:cNvSpPr>
                <a:spLocks/>
              </p:cNvSpPr>
              <p:nvPr/>
            </p:nvSpPr>
            <p:spPr bwMode="auto">
              <a:xfrm>
                <a:off x="91" y="19137"/>
                <a:ext cx="75" cy="76"/>
              </a:xfrm>
              <a:custGeom>
                <a:avLst/>
                <a:gdLst/>
                <a:ahLst/>
                <a:cxnLst>
                  <a:cxn ang="0">
                    <a:pos x="18462" y="0"/>
                  </a:cxn>
                  <a:cxn ang="0">
                    <a:pos x="0" y="19048"/>
                  </a:cxn>
                </a:cxnLst>
                <a:rect l="0" t="0" r="r" b="b"/>
                <a:pathLst>
                  <a:path w="20000" h="20000">
                    <a:moveTo>
                      <a:pt x="18462" y="0"/>
                    </a:moveTo>
                    <a:lnTo>
                      <a:pt x="0" y="1904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79" name="Freeform 555"/>
              <p:cNvSpPr>
                <a:spLocks/>
              </p:cNvSpPr>
              <p:nvPr/>
            </p:nvSpPr>
            <p:spPr bwMode="auto">
              <a:xfrm>
                <a:off x="39" y="19209"/>
                <a:ext cx="58" cy="83"/>
              </a:xfrm>
              <a:custGeom>
                <a:avLst/>
                <a:gdLst/>
                <a:ahLst/>
                <a:cxnLst>
                  <a:cxn ang="0">
                    <a:pos x="18000" y="0"/>
                  </a:cxn>
                  <a:cxn ang="0">
                    <a:pos x="0" y="19130"/>
                  </a:cxn>
                </a:cxnLst>
                <a:rect l="0" t="0" r="r" b="b"/>
                <a:pathLst>
                  <a:path w="20000" h="20000">
                    <a:moveTo>
                      <a:pt x="18000" y="0"/>
                    </a:moveTo>
                    <a:lnTo>
                      <a:pt x="0" y="1913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78" name="Freeform 554"/>
              <p:cNvSpPr>
                <a:spLocks/>
              </p:cNvSpPr>
              <p:nvPr/>
            </p:nvSpPr>
            <p:spPr bwMode="auto">
              <a:xfrm>
                <a:off x="10" y="19288"/>
                <a:ext cx="35" cy="90"/>
              </a:xfrm>
              <a:custGeom>
                <a:avLst/>
                <a:gdLst/>
                <a:ahLst/>
                <a:cxnLst>
                  <a:cxn ang="0">
                    <a:pos x="16667" y="0"/>
                  </a:cxn>
                  <a:cxn ang="0">
                    <a:pos x="0" y="19200"/>
                  </a:cxn>
                </a:cxnLst>
                <a:rect l="0" t="0" r="r" b="b"/>
                <a:pathLst>
                  <a:path w="20000" h="20000">
                    <a:moveTo>
                      <a:pt x="16667" y="0"/>
                    </a:moveTo>
                    <a:lnTo>
                      <a:pt x="0" y="1920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77" name="Freeform 553"/>
              <p:cNvSpPr>
                <a:spLocks/>
              </p:cNvSpPr>
              <p:nvPr/>
            </p:nvSpPr>
            <p:spPr bwMode="auto">
              <a:xfrm>
                <a:off x="-1" y="19374"/>
                <a:ext cx="17" cy="86"/>
              </a:xfrm>
              <a:custGeom>
                <a:avLst/>
                <a:gdLst/>
                <a:ahLst/>
                <a:cxnLst>
                  <a:cxn ang="0">
                    <a:pos x="13333" y="0"/>
                  </a:cxn>
                  <a:cxn ang="0">
                    <a:pos x="0" y="19167"/>
                  </a:cxn>
                </a:cxnLst>
                <a:rect l="0" t="0" r="r" b="b"/>
                <a:pathLst>
                  <a:path w="20000" h="20000">
                    <a:moveTo>
                      <a:pt x="13333" y="0"/>
                    </a:moveTo>
                    <a:lnTo>
                      <a:pt x="0" y="1916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76" name="Freeform 552"/>
              <p:cNvSpPr>
                <a:spLocks/>
              </p:cNvSpPr>
              <p:nvPr/>
            </p:nvSpPr>
            <p:spPr bwMode="auto">
              <a:xfrm>
                <a:off x="-1" y="19456"/>
                <a:ext cx="17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333" y="19167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3333" y="1916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75" name="Freeform 551"/>
              <p:cNvSpPr>
                <a:spLocks/>
              </p:cNvSpPr>
              <p:nvPr/>
            </p:nvSpPr>
            <p:spPr bwMode="auto">
              <a:xfrm>
                <a:off x="10" y="19539"/>
                <a:ext cx="35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667" y="19167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6667" y="1916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74" name="Freeform 550"/>
              <p:cNvSpPr>
                <a:spLocks/>
              </p:cNvSpPr>
              <p:nvPr/>
            </p:nvSpPr>
            <p:spPr bwMode="auto">
              <a:xfrm>
                <a:off x="39" y="19621"/>
                <a:ext cx="57" cy="8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000" y="19130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8000" y="1913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73" name="Freeform 549"/>
              <p:cNvSpPr>
                <a:spLocks/>
              </p:cNvSpPr>
              <p:nvPr/>
            </p:nvSpPr>
            <p:spPr bwMode="auto">
              <a:xfrm>
                <a:off x="91" y="19700"/>
                <a:ext cx="74" cy="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462" y="19048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8462" y="1904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72" name="Freeform 548"/>
              <p:cNvSpPr>
                <a:spLocks/>
              </p:cNvSpPr>
              <p:nvPr/>
            </p:nvSpPr>
            <p:spPr bwMode="auto">
              <a:xfrm>
                <a:off x="159" y="19772"/>
                <a:ext cx="92" cy="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750" y="18947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8750" y="1894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71" name="Freeform 547"/>
              <p:cNvSpPr>
                <a:spLocks/>
              </p:cNvSpPr>
              <p:nvPr/>
            </p:nvSpPr>
            <p:spPr bwMode="auto">
              <a:xfrm>
                <a:off x="245" y="19836"/>
                <a:ext cx="103" cy="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889" y="18824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8889" y="1882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70" name="Freeform 546"/>
              <p:cNvSpPr>
                <a:spLocks/>
              </p:cNvSpPr>
              <p:nvPr/>
            </p:nvSpPr>
            <p:spPr bwMode="auto">
              <a:xfrm>
                <a:off x="342" y="19893"/>
                <a:ext cx="121" cy="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048" y="18462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048" y="1846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69" name="Freeform 545"/>
              <p:cNvSpPr>
                <a:spLocks/>
              </p:cNvSpPr>
              <p:nvPr/>
            </p:nvSpPr>
            <p:spPr bwMode="auto">
              <a:xfrm>
                <a:off x="457" y="19936"/>
                <a:ext cx="126" cy="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091" y="18000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091" y="1800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68" name="Freeform 544"/>
              <p:cNvSpPr>
                <a:spLocks/>
              </p:cNvSpPr>
              <p:nvPr/>
            </p:nvSpPr>
            <p:spPr bwMode="auto">
              <a:xfrm>
                <a:off x="577" y="19968"/>
                <a:ext cx="132" cy="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130" y="16667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130" y="1666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67" name="Freeform 543"/>
              <p:cNvSpPr>
                <a:spLocks/>
              </p:cNvSpPr>
              <p:nvPr/>
            </p:nvSpPr>
            <p:spPr bwMode="auto">
              <a:xfrm>
                <a:off x="703" y="19986"/>
                <a:ext cx="138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167" y="13333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167" y="1333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66" name="Freeform 542"/>
              <p:cNvSpPr>
                <a:spLocks/>
              </p:cNvSpPr>
              <p:nvPr/>
            </p:nvSpPr>
            <p:spPr bwMode="auto">
              <a:xfrm>
                <a:off x="835" y="19986"/>
                <a:ext cx="137" cy="11"/>
              </a:xfrm>
              <a:custGeom>
                <a:avLst/>
                <a:gdLst/>
                <a:ahLst/>
                <a:cxnLst>
                  <a:cxn ang="0">
                    <a:pos x="0" y="13333"/>
                  </a:cxn>
                  <a:cxn ang="0">
                    <a:pos x="19167" y="0"/>
                  </a:cxn>
                </a:cxnLst>
                <a:rect l="0" t="0" r="r" b="b"/>
                <a:pathLst>
                  <a:path w="20000" h="20000">
                    <a:moveTo>
                      <a:pt x="0" y="13333"/>
                    </a:moveTo>
                    <a:lnTo>
                      <a:pt x="1916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65" name="Freeform 541"/>
              <p:cNvSpPr>
                <a:spLocks/>
              </p:cNvSpPr>
              <p:nvPr/>
            </p:nvSpPr>
            <p:spPr bwMode="auto">
              <a:xfrm>
                <a:off x="966" y="19968"/>
                <a:ext cx="132" cy="22"/>
              </a:xfrm>
              <a:custGeom>
                <a:avLst/>
                <a:gdLst/>
                <a:ahLst/>
                <a:cxnLst>
                  <a:cxn ang="0">
                    <a:pos x="0" y="16667"/>
                  </a:cxn>
                  <a:cxn ang="0">
                    <a:pos x="19130" y="0"/>
                  </a:cxn>
                </a:cxnLst>
                <a:rect l="0" t="0" r="r" b="b"/>
                <a:pathLst>
                  <a:path w="20000" h="20000">
                    <a:moveTo>
                      <a:pt x="0" y="16667"/>
                    </a:moveTo>
                    <a:lnTo>
                      <a:pt x="1913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64" name="Freeform 540"/>
              <p:cNvSpPr>
                <a:spLocks/>
              </p:cNvSpPr>
              <p:nvPr/>
            </p:nvSpPr>
            <p:spPr bwMode="auto">
              <a:xfrm>
                <a:off x="1092" y="19936"/>
                <a:ext cx="126" cy="36"/>
              </a:xfrm>
              <a:custGeom>
                <a:avLst/>
                <a:gdLst/>
                <a:ahLst/>
                <a:cxnLst>
                  <a:cxn ang="0">
                    <a:pos x="0" y="18000"/>
                  </a:cxn>
                  <a:cxn ang="0">
                    <a:pos x="19091" y="0"/>
                  </a:cxn>
                </a:cxnLst>
                <a:rect l="0" t="0" r="r" b="b"/>
                <a:pathLst>
                  <a:path w="20000" h="20000">
                    <a:moveTo>
                      <a:pt x="0" y="18000"/>
                    </a:moveTo>
                    <a:lnTo>
                      <a:pt x="190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63" name="Freeform 539"/>
              <p:cNvSpPr>
                <a:spLocks/>
              </p:cNvSpPr>
              <p:nvPr/>
            </p:nvSpPr>
            <p:spPr bwMode="auto">
              <a:xfrm>
                <a:off x="1213" y="19893"/>
                <a:ext cx="120" cy="47"/>
              </a:xfrm>
              <a:custGeom>
                <a:avLst/>
                <a:gdLst/>
                <a:ahLst/>
                <a:cxnLst>
                  <a:cxn ang="0">
                    <a:pos x="0" y="18462"/>
                  </a:cxn>
                  <a:cxn ang="0">
                    <a:pos x="19048" y="0"/>
                  </a:cxn>
                </a:cxnLst>
                <a:rect l="0" t="0" r="r" b="b"/>
                <a:pathLst>
                  <a:path w="20000" h="20000">
                    <a:moveTo>
                      <a:pt x="0" y="18462"/>
                    </a:moveTo>
                    <a:lnTo>
                      <a:pt x="19048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62" name="Freeform 538"/>
              <p:cNvSpPr>
                <a:spLocks/>
              </p:cNvSpPr>
              <p:nvPr/>
            </p:nvSpPr>
            <p:spPr bwMode="auto">
              <a:xfrm>
                <a:off x="1327" y="19836"/>
                <a:ext cx="103" cy="61"/>
              </a:xfrm>
              <a:custGeom>
                <a:avLst/>
                <a:gdLst/>
                <a:ahLst/>
                <a:cxnLst>
                  <a:cxn ang="0">
                    <a:pos x="0" y="18824"/>
                  </a:cxn>
                  <a:cxn ang="0">
                    <a:pos x="18889" y="0"/>
                  </a:cxn>
                </a:cxnLst>
                <a:rect l="0" t="0" r="r" b="b"/>
                <a:pathLst>
                  <a:path w="20000" h="20000">
                    <a:moveTo>
                      <a:pt x="0" y="18824"/>
                    </a:moveTo>
                    <a:lnTo>
                      <a:pt x="188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61" name="Freeform 537"/>
              <p:cNvSpPr>
                <a:spLocks/>
              </p:cNvSpPr>
              <p:nvPr/>
            </p:nvSpPr>
            <p:spPr bwMode="auto">
              <a:xfrm>
                <a:off x="1424" y="19771"/>
                <a:ext cx="92" cy="68"/>
              </a:xfrm>
              <a:custGeom>
                <a:avLst/>
                <a:gdLst/>
                <a:ahLst/>
                <a:cxnLst>
                  <a:cxn ang="0">
                    <a:pos x="0" y="18947"/>
                  </a:cxn>
                  <a:cxn ang="0">
                    <a:pos x="18750" y="0"/>
                  </a:cxn>
                </a:cxnLst>
                <a:rect l="0" t="0" r="r" b="b"/>
                <a:pathLst>
                  <a:path w="20000" h="20000">
                    <a:moveTo>
                      <a:pt x="0" y="18947"/>
                    </a:moveTo>
                    <a:lnTo>
                      <a:pt x="1875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60" name="Freeform 536"/>
              <p:cNvSpPr>
                <a:spLocks/>
              </p:cNvSpPr>
              <p:nvPr/>
            </p:nvSpPr>
            <p:spPr bwMode="auto">
              <a:xfrm>
                <a:off x="1510" y="19700"/>
                <a:ext cx="75" cy="75"/>
              </a:xfrm>
              <a:custGeom>
                <a:avLst/>
                <a:gdLst/>
                <a:ahLst/>
                <a:cxnLst>
                  <a:cxn ang="0">
                    <a:pos x="0" y="19048"/>
                  </a:cxn>
                  <a:cxn ang="0">
                    <a:pos x="18462" y="0"/>
                  </a:cxn>
                </a:cxnLst>
                <a:rect l="0" t="0" r="r" b="b"/>
                <a:pathLst>
                  <a:path w="20000" h="20000">
                    <a:moveTo>
                      <a:pt x="0" y="19048"/>
                    </a:moveTo>
                    <a:lnTo>
                      <a:pt x="1846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59" name="Freeform 535"/>
              <p:cNvSpPr>
                <a:spLocks/>
              </p:cNvSpPr>
              <p:nvPr/>
            </p:nvSpPr>
            <p:spPr bwMode="auto">
              <a:xfrm>
                <a:off x="1579" y="19621"/>
                <a:ext cx="57" cy="82"/>
              </a:xfrm>
              <a:custGeom>
                <a:avLst/>
                <a:gdLst/>
                <a:ahLst/>
                <a:cxnLst>
                  <a:cxn ang="0">
                    <a:pos x="0" y="19130"/>
                  </a:cxn>
                  <a:cxn ang="0">
                    <a:pos x="18000" y="0"/>
                  </a:cxn>
                </a:cxnLst>
                <a:rect l="0" t="0" r="r" b="b"/>
                <a:pathLst>
                  <a:path w="20000" h="20000">
                    <a:moveTo>
                      <a:pt x="0" y="19130"/>
                    </a:moveTo>
                    <a:lnTo>
                      <a:pt x="1800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58" name="Freeform 534"/>
              <p:cNvSpPr>
                <a:spLocks/>
              </p:cNvSpPr>
              <p:nvPr/>
            </p:nvSpPr>
            <p:spPr bwMode="auto">
              <a:xfrm>
                <a:off x="1630" y="19538"/>
                <a:ext cx="35" cy="86"/>
              </a:xfrm>
              <a:custGeom>
                <a:avLst/>
                <a:gdLst/>
                <a:ahLst/>
                <a:cxnLst>
                  <a:cxn ang="0">
                    <a:pos x="0" y="19167"/>
                  </a:cxn>
                  <a:cxn ang="0">
                    <a:pos x="16667" y="0"/>
                  </a:cxn>
                </a:cxnLst>
                <a:rect l="0" t="0" r="r" b="b"/>
                <a:pathLst>
                  <a:path w="20000" h="20000">
                    <a:moveTo>
                      <a:pt x="0" y="19167"/>
                    </a:moveTo>
                    <a:lnTo>
                      <a:pt x="1666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57" name="Freeform 533"/>
              <p:cNvSpPr>
                <a:spLocks/>
              </p:cNvSpPr>
              <p:nvPr/>
            </p:nvSpPr>
            <p:spPr bwMode="auto">
              <a:xfrm>
                <a:off x="1659" y="19456"/>
                <a:ext cx="17" cy="86"/>
              </a:xfrm>
              <a:custGeom>
                <a:avLst/>
                <a:gdLst/>
                <a:ahLst/>
                <a:cxnLst>
                  <a:cxn ang="0">
                    <a:pos x="0" y="19167"/>
                  </a:cxn>
                  <a:cxn ang="0">
                    <a:pos x="13333" y="0"/>
                  </a:cxn>
                </a:cxnLst>
                <a:rect l="0" t="0" r="r" b="b"/>
                <a:pathLst>
                  <a:path w="20000" h="20000">
                    <a:moveTo>
                      <a:pt x="0" y="19167"/>
                    </a:moveTo>
                    <a:lnTo>
                      <a:pt x="13333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56" name="Freeform 532"/>
              <p:cNvSpPr>
                <a:spLocks/>
              </p:cNvSpPr>
              <p:nvPr/>
            </p:nvSpPr>
            <p:spPr bwMode="auto">
              <a:xfrm>
                <a:off x="1659" y="16667"/>
                <a:ext cx="17" cy="90"/>
              </a:xfrm>
              <a:custGeom>
                <a:avLst/>
                <a:gdLst/>
                <a:ahLst/>
                <a:cxnLst>
                  <a:cxn ang="0">
                    <a:pos x="13333" y="19200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3333" y="1920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55" name="Freeform 531"/>
              <p:cNvSpPr>
                <a:spLocks/>
              </p:cNvSpPr>
              <p:nvPr/>
            </p:nvSpPr>
            <p:spPr bwMode="auto">
              <a:xfrm>
                <a:off x="1630" y="16589"/>
                <a:ext cx="35" cy="82"/>
              </a:xfrm>
              <a:custGeom>
                <a:avLst/>
                <a:gdLst/>
                <a:ahLst/>
                <a:cxnLst>
                  <a:cxn ang="0">
                    <a:pos x="16667" y="19130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6667" y="1913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54" name="Freeform 530"/>
              <p:cNvSpPr>
                <a:spLocks/>
              </p:cNvSpPr>
              <p:nvPr/>
            </p:nvSpPr>
            <p:spPr bwMode="auto">
              <a:xfrm>
                <a:off x="1579" y="16510"/>
                <a:ext cx="57" cy="82"/>
              </a:xfrm>
              <a:custGeom>
                <a:avLst/>
                <a:gdLst/>
                <a:ahLst/>
                <a:cxnLst>
                  <a:cxn ang="0">
                    <a:pos x="18000" y="19130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8000" y="1913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53" name="Freeform 529"/>
              <p:cNvSpPr>
                <a:spLocks/>
              </p:cNvSpPr>
              <p:nvPr/>
            </p:nvSpPr>
            <p:spPr bwMode="auto">
              <a:xfrm>
                <a:off x="1510" y="16434"/>
                <a:ext cx="75" cy="79"/>
              </a:xfrm>
              <a:custGeom>
                <a:avLst/>
                <a:gdLst/>
                <a:ahLst/>
                <a:cxnLst>
                  <a:cxn ang="0">
                    <a:pos x="18462" y="19091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8462" y="19091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52" name="Freeform 528"/>
              <p:cNvSpPr>
                <a:spLocks/>
              </p:cNvSpPr>
              <p:nvPr/>
            </p:nvSpPr>
            <p:spPr bwMode="auto">
              <a:xfrm>
                <a:off x="1424" y="16370"/>
                <a:ext cx="92" cy="68"/>
              </a:xfrm>
              <a:custGeom>
                <a:avLst/>
                <a:gdLst/>
                <a:ahLst/>
                <a:cxnLst>
                  <a:cxn ang="0">
                    <a:pos x="18750" y="18947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8750" y="18947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51" name="Freeform 527"/>
              <p:cNvSpPr>
                <a:spLocks/>
              </p:cNvSpPr>
              <p:nvPr/>
            </p:nvSpPr>
            <p:spPr bwMode="auto">
              <a:xfrm>
                <a:off x="1327" y="16316"/>
                <a:ext cx="103" cy="58"/>
              </a:xfrm>
              <a:custGeom>
                <a:avLst/>
                <a:gdLst/>
                <a:ahLst/>
                <a:cxnLst>
                  <a:cxn ang="0">
                    <a:pos x="18889" y="18750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8889" y="1875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50" name="Freeform 526"/>
              <p:cNvSpPr>
                <a:spLocks/>
              </p:cNvSpPr>
              <p:nvPr/>
            </p:nvSpPr>
            <p:spPr bwMode="auto">
              <a:xfrm>
                <a:off x="1213" y="16270"/>
                <a:ext cx="120" cy="50"/>
              </a:xfrm>
              <a:custGeom>
                <a:avLst/>
                <a:gdLst/>
                <a:ahLst/>
                <a:cxnLst>
                  <a:cxn ang="0">
                    <a:pos x="19048" y="18571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048" y="18571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49" name="Freeform 525"/>
              <p:cNvSpPr>
                <a:spLocks/>
              </p:cNvSpPr>
              <p:nvPr/>
            </p:nvSpPr>
            <p:spPr bwMode="auto">
              <a:xfrm>
                <a:off x="1092" y="16237"/>
                <a:ext cx="126" cy="36"/>
              </a:xfrm>
              <a:custGeom>
                <a:avLst/>
                <a:gdLst/>
                <a:ahLst/>
                <a:cxnLst>
                  <a:cxn ang="0">
                    <a:pos x="19091" y="18000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091" y="1800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48" name="Freeform 524"/>
              <p:cNvSpPr>
                <a:spLocks/>
              </p:cNvSpPr>
              <p:nvPr/>
            </p:nvSpPr>
            <p:spPr bwMode="auto">
              <a:xfrm>
                <a:off x="966" y="16216"/>
                <a:ext cx="132" cy="25"/>
              </a:xfrm>
              <a:custGeom>
                <a:avLst/>
                <a:gdLst/>
                <a:ahLst/>
                <a:cxnLst>
                  <a:cxn ang="0">
                    <a:pos x="19130" y="17143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130" y="1714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47" name="Freeform 523"/>
              <p:cNvSpPr>
                <a:spLocks/>
              </p:cNvSpPr>
              <p:nvPr/>
            </p:nvSpPr>
            <p:spPr bwMode="auto">
              <a:xfrm>
                <a:off x="835" y="16212"/>
                <a:ext cx="137" cy="7"/>
              </a:xfrm>
              <a:custGeom>
                <a:avLst/>
                <a:gdLst/>
                <a:ahLst/>
                <a:cxnLst>
                  <a:cxn ang="0">
                    <a:pos x="19167" y="10000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167" y="1000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46" name="Freeform 522"/>
              <p:cNvSpPr>
                <a:spLocks/>
              </p:cNvSpPr>
              <p:nvPr/>
            </p:nvSpPr>
            <p:spPr bwMode="auto">
              <a:xfrm>
                <a:off x="703" y="16212"/>
                <a:ext cx="138" cy="7"/>
              </a:xfrm>
              <a:custGeom>
                <a:avLst/>
                <a:gdLst/>
                <a:ahLst/>
                <a:cxnLst>
                  <a:cxn ang="0">
                    <a:pos x="19167" y="0"/>
                  </a:cxn>
                  <a:cxn ang="0">
                    <a:pos x="0" y="10000"/>
                  </a:cxn>
                </a:cxnLst>
                <a:rect l="0" t="0" r="r" b="b"/>
                <a:pathLst>
                  <a:path w="20000" h="20000">
                    <a:moveTo>
                      <a:pt x="19167" y="0"/>
                    </a:moveTo>
                    <a:lnTo>
                      <a:pt x="0" y="1000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45" name="Freeform 521"/>
              <p:cNvSpPr>
                <a:spLocks/>
              </p:cNvSpPr>
              <p:nvPr/>
            </p:nvSpPr>
            <p:spPr bwMode="auto">
              <a:xfrm>
                <a:off x="577" y="16216"/>
                <a:ext cx="132" cy="25"/>
              </a:xfrm>
              <a:custGeom>
                <a:avLst/>
                <a:gdLst/>
                <a:ahLst/>
                <a:cxnLst>
                  <a:cxn ang="0">
                    <a:pos x="19130" y="0"/>
                  </a:cxn>
                  <a:cxn ang="0">
                    <a:pos x="0" y="17143"/>
                  </a:cxn>
                </a:cxnLst>
                <a:rect l="0" t="0" r="r" b="b"/>
                <a:pathLst>
                  <a:path w="20000" h="20000">
                    <a:moveTo>
                      <a:pt x="19130" y="0"/>
                    </a:moveTo>
                    <a:lnTo>
                      <a:pt x="0" y="1714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44" name="Freeform 520"/>
              <p:cNvSpPr>
                <a:spLocks/>
              </p:cNvSpPr>
              <p:nvPr/>
            </p:nvSpPr>
            <p:spPr bwMode="auto">
              <a:xfrm>
                <a:off x="457" y="16237"/>
                <a:ext cx="126" cy="36"/>
              </a:xfrm>
              <a:custGeom>
                <a:avLst/>
                <a:gdLst/>
                <a:ahLst/>
                <a:cxnLst>
                  <a:cxn ang="0">
                    <a:pos x="19091" y="0"/>
                  </a:cxn>
                  <a:cxn ang="0">
                    <a:pos x="0" y="18000"/>
                  </a:cxn>
                </a:cxnLst>
                <a:rect l="0" t="0" r="r" b="b"/>
                <a:pathLst>
                  <a:path w="20000" h="20000">
                    <a:moveTo>
                      <a:pt x="19091" y="0"/>
                    </a:moveTo>
                    <a:lnTo>
                      <a:pt x="0" y="1800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43" name="Freeform 519"/>
              <p:cNvSpPr>
                <a:spLocks/>
              </p:cNvSpPr>
              <p:nvPr/>
            </p:nvSpPr>
            <p:spPr bwMode="auto">
              <a:xfrm>
                <a:off x="342" y="16270"/>
                <a:ext cx="121" cy="50"/>
              </a:xfrm>
              <a:custGeom>
                <a:avLst/>
                <a:gdLst/>
                <a:ahLst/>
                <a:cxnLst>
                  <a:cxn ang="0">
                    <a:pos x="19048" y="0"/>
                  </a:cxn>
                  <a:cxn ang="0">
                    <a:pos x="0" y="18571"/>
                  </a:cxn>
                </a:cxnLst>
                <a:rect l="0" t="0" r="r" b="b"/>
                <a:pathLst>
                  <a:path w="20000" h="20000">
                    <a:moveTo>
                      <a:pt x="19048" y="0"/>
                    </a:moveTo>
                    <a:lnTo>
                      <a:pt x="0" y="18571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42" name="Freeform 518"/>
              <p:cNvSpPr>
                <a:spLocks/>
              </p:cNvSpPr>
              <p:nvPr/>
            </p:nvSpPr>
            <p:spPr bwMode="auto">
              <a:xfrm>
                <a:off x="245" y="16316"/>
                <a:ext cx="103" cy="58"/>
              </a:xfrm>
              <a:custGeom>
                <a:avLst/>
                <a:gdLst/>
                <a:ahLst/>
                <a:cxnLst>
                  <a:cxn ang="0">
                    <a:pos x="18889" y="0"/>
                  </a:cxn>
                  <a:cxn ang="0">
                    <a:pos x="0" y="18750"/>
                  </a:cxn>
                </a:cxnLst>
                <a:rect l="0" t="0" r="r" b="b"/>
                <a:pathLst>
                  <a:path w="20000" h="20000">
                    <a:moveTo>
                      <a:pt x="18889" y="0"/>
                    </a:moveTo>
                    <a:lnTo>
                      <a:pt x="0" y="1875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41" name="Freeform 517"/>
              <p:cNvSpPr>
                <a:spLocks/>
              </p:cNvSpPr>
              <p:nvPr/>
            </p:nvSpPr>
            <p:spPr bwMode="auto">
              <a:xfrm>
                <a:off x="159" y="16370"/>
                <a:ext cx="92" cy="68"/>
              </a:xfrm>
              <a:custGeom>
                <a:avLst/>
                <a:gdLst/>
                <a:ahLst/>
                <a:cxnLst>
                  <a:cxn ang="0">
                    <a:pos x="18750" y="0"/>
                  </a:cxn>
                  <a:cxn ang="0">
                    <a:pos x="0" y="18947"/>
                  </a:cxn>
                </a:cxnLst>
                <a:rect l="0" t="0" r="r" b="b"/>
                <a:pathLst>
                  <a:path w="20000" h="20000">
                    <a:moveTo>
                      <a:pt x="18750" y="0"/>
                    </a:moveTo>
                    <a:lnTo>
                      <a:pt x="0" y="1894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40" name="Freeform 516"/>
              <p:cNvSpPr>
                <a:spLocks/>
              </p:cNvSpPr>
              <p:nvPr/>
            </p:nvSpPr>
            <p:spPr bwMode="auto">
              <a:xfrm>
                <a:off x="91" y="16434"/>
                <a:ext cx="74" cy="79"/>
              </a:xfrm>
              <a:custGeom>
                <a:avLst/>
                <a:gdLst/>
                <a:ahLst/>
                <a:cxnLst>
                  <a:cxn ang="0">
                    <a:pos x="18462" y="0"/>
                  </a:cxn>
                  <a:cxn ang="0">
                    <a:pos x="0" y="19091"/>
                  </a:cxn>
                </a:cxnLst>
                <a:rect l="0" t="0" r="r" b="b"/>
                <a:pathLst>
                  <a:path w="20000" h="20000">
                    <a:moveTo>
                      <a:pt x="18462" y="0"/>
                    </a:moveTo>
                    <a:lnTo>
                      <a:pt x="0" y="19091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39" name="Freeform 515"/>
              <p:cNvSpPr>
                <a:spLocks/>
              </p:cNvSpPr>
              <p:nvPr/>
            </p:nvSpPr>
            <p:spPr bwMode="auto">
              <a:xfrm>
                <a:off x="39" y="16510"/>
                <a:ext cx="57" cy="82"/>
              </a:xfrm>
              <a:custGeom>
                <a:avLst/>
                <a:gdLst/>
                <a:ahLst/>
                <a:cxnLst>
                  <a:cxn ang="0">
                    <a:pos x="18000" y="0"/>
                  </a:cxn>
                  <a:cxn ang="0">
                    <a:pos x="0" y="19130"/>
                  </a:cxn>
                </a:cxnLst>
                <a:rect l="0" t="0" r="r" b="b"/>
                <a:pathLst>
                  <a:path w="20000" h="20000">
                    <a:moveTo>
                      <a:pt x="18000" y="0"/>
                    </a:moveTo>
                    <a:lnTo>
                      <a:pt x="0" y="1913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38" name="Freeform 514"/>
              <p:cNvSpPr>
                <a:spLocks/>
              </p:cNvSpPr>
              <p:nvPr/>
            </p:nvSpPr>
            <p:spPr bwMode="auto">
              <a:xfrm>
                <a:off x="10" y="16589"/>
                <a:ext cx="35" cy="82"/>
              </a:xfrm>
              <a:custGeom>
                <a:avLst/>
                <a:gdLst/>
                <a:ahLst/>
                <a:cxnLst>
                  <a:cxn ang="0">
                    <a:pos x="16667" y="0"/>
                  </a:cxn>
                  <a:cxn ang="0">
                    <a:pos x="0" y="19130"/>
                  </a:cxn>
                </a:cxnLst>
                <a:rect l="0" t="0" r="r" b="b"/>
                <a:pathLst>
                  <a:path w="20000" h="20000">
                    <a:moveTo>
                      <a:pt x="16667" y="0"/>
                    </a:moveTo>
                    <a:lnTo>
                      <a:pt x="0" y="1913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37" name="Freeform 513"/>
              <p:cNvSpPr>
                <a:spLocks/>
              </p:cNvSpPr>
              <p:nvPr/>
            </p:nvSpPr>
            <p:spPr bwMode="auto">
              <a:xfrm>
                <a:off x="-1" y="16667"/>
                <a:ext cx="17" cy="90"/>
              </a:xfrm>
              <a:custGeom>
                <a:avLst/>
                <a:gdLst/>
                <a:ahLst/>
                <a:cxnLst>
                  <a:cxn ang="0">
                    <a:pos x="13333" y="0"/>
                  </a:cxn>
                  <a:cxn ang="0">
                    <a:pos x="0" y="19200"/>
                  </a:cxn>
                </a:cxnLst>
                <a:rect l="0" t="0" r="r" b="b"/>
                <a:pathLst>
                  <a:path w="20000" h="20000">
                    <a:moveTo>
                      <a:pt x="13333" y="0"/>
                    </a:moveTo>
                    <a:lnTo>
                      <a:pt x="0" y="1920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36" name="Freeform 512"/>
              <p:cNvSpPr>
                <a:spLocks/>
              </p:cNvSpPr>
              <p:nvPr/>
            </p:nvSpPr>
            <p:spPr bwMode="auto">
              <a:xfrm>
                <a:off x="-1" y="16753"/>
                <a:ext cx="17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333" y="19167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3333" y="1916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35" name="Freeform 511"/>
              <p:cNvSpPr>
                <a:spLocks/>
              </p:cNvSpPr>
              <p:nvPr/>
            </p:nvSpPr>
            <p:spPr bwMode="auto">
              <a:xfrm>
                <a:off x="10" y="16836"/>
                <a:ext cx="35" cy="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667" y="19200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6667" y="1920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34" name="Freeform 510"/>
              <p:cNvSpPr>
                <a:spLocks/>
              </p:cNvSpPr>
              <p:nvPr/>
            </p:nvSpPr>
            <p:spPr bwMode="auto">
              <a:xfrm>
                <a:off x="39" y="16922"/>
                <a:ext cx="57" cy="8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000" y="19130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8000" y="1913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33" name="Freeform 509"/>
              <p:cNvSpPr>
                <a:spLocks/>
              </p:cNvSpPr>
              <p:nvPr/>
            </p:nvSpPr>
            <p:spPr bwMode="auto">
              <a:xfrm>
                <a:off x="91" y="17001"/>
                <a:ext cx="74" cy="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462" y="19048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8462" y="1904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32" name="Freeform 508"/>
              <p:cNvSpPr>
                <a:spLocks/>
              </p:cNvSpPr>
              <p:nvPr/>
            </p:nvSpPr>
            <p:spPr bwMode="auto">
              <a:xfrm>
                <a:off x="159" y="17072"/>
                <a:ext cx="92" cy="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750" y="1888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8750" y="1888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31" name="Freeform 507"/>
              <p:cNvSpPr>
                <a:spLocks/>
              </p:cNvSpPr>
              <p:nvPr/>
            </p:nvSpPr>
            <p:spPr bwMode="auto">
              <a:xfrm>
                <a:off x="245" y="17133"/>
                <a:ext cx="103" cy="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889" y="18824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8889" y="1882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30" name="Freeform 506"/>
              <p:cNvSpPr>
                <a:spLocks/>
              </p:cNvSpPr>
              <p:nvPr/>
            </p:nvSpPr>
            <p:spPr bwMode="auto">
              <a:xfrm>
                <a:off x="342" y="17191"/>
                <a:ext cx="121" cy="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048" y="18462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048" y="1846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29" name="Freeform 505"/>
              <p:cNvSpPr>
                <a:spLocks/>
              </p:cNvSpPr>
              <p:nvPr/>
            </p:nvSpPr>
            <p:spPr bwMode="auto">
              <a:xfrm>
                <a:off x="457" y="17234"/>
                <a:ext cx="126" cy="3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091" y="18182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091" y="1818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28" name="Freeform 504"/>
              <p:cNvSpPr>
                <a:spLocks/>
              </p:cNvSpPr>
              <p:nvPr/>
            </p:nvSpPr>
            <p:spPr bwMode="auto">
              <a:xfrm>
                <a:off x="577" y="17270"/>
                <a:ext cx="132" cy="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130" y="16667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130" y="1666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27" name="Freeform 503"/>
              <p:cNvSpPr>
                <a:spLocks/>
              </p:cNvSpPr>
              <p:nvPr/>
            </p:nvSpPr>
            <p:spPr bwMode="auto">
              <a:xfrm>
                <a:off x="703" y="17287"/>
                <a:ext cx="138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167" y="13333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167" y="1333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26" name="Freeform 502"/>
              <p:cNvSpPr>
                <a:spLocks/>
              </p:cNvSpPr>
              <p:nvPr/>
            </p:nvSpPr>
            <p:spPr bwMode="auto">
              <a:xfrm>
                <a:off x="835" y="17287"/>
                <a:ext cx="137" cy="11"/>
              </a:xfrm>
              <a:custGeom>
                <a:avLst/>
                <a:gdLst/>
                <a:ahLst/>
                <a:cxnLst>
                  <a:cxn ang="0">
                    <a:pos x="0" y="13333"/>
                  </a:cxn>
                  <a:cxn ang="0">
                    <a:pos x="19167" y="0"/>
                  </a:cxn>
                </a:cxnLst>
                <a:rect l="0" t="0" r="r" b="b"/>
                <a:pathLst>
                  <a:path w="20000" h="20000">
                    <a:moveTo>
                      <a:pt x="0" y="13333"/>
                    </a:moveTo>
                    <a:lnTo>
                      <a:pt x="1916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25" name="Freeform 501"/>
              <p:cNvSpPr>
                <a:spLocks/>
              </p:cNvSpPr>
              <p:nvPr/>
            </p:nvSpPr>
            <p:spPr bwMode="auto">
              <a:xfrm>
                <a:off x="966" y="17270"/>
                <a:ext cx="132" cy="21"/>
              </a:xfrm>
              <a:custGeom>
                <a:avLst/>
                <a:gdLst/>
                <a:ahLst/>
                <a:cxnLst>
                  <a:cxn ang="0">
                    <a:pos x="0" y="16667"/>
                  </a:cxn>
                  <a:cxn ang="0">
                    <a:pos x="19130" y="0"/>
                  </a:cxn>
                </a:cxnLst>
                <a:rect l="0" t="0" r="r" b="b"/>
                <a:pathLst>
                  <a:path w="20000" h="20000">
                    <a:moveTo>
                      <a:pt x="0" y="16667"/>
                    </a:moveTo>
                    <a:lnTo>
                      <a:pt x="1913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24" name="Freeform 500"/>
              <p:cNvSpPr>
                <a:spLocks/>
              </p:cNvSpPr>
              <p:nvPr/>
            </p:nvSpPr>
            <p:spPr bwMode="auto">
              <a:xfrm>
                <a:off x="1092" y="17234"/>
                <a:ext cx="126" cy="39"/>
              </a:xfrm>
              <a:custGeom>
                <a:avLst/>
                <a:gdLst/>
                <a:ahLst/>
                <a:cxnLst>
                  <a:cxn ang="0">
                    <a:pos x="0" y="18182"/>
                  </a:cxn>
                  <a:cxn ang="0">
                    <a:pos x="19091" y="0"/>
                  </a:cxn>
                </a:cxnLst>
                <a:rect l="0" t="0" r="r" b="b"/>
                <a:pathLst>
                  <a:path w="20000" h="20000">
                    <a:moveTo>
                      <a:pt x="0" y="18182"/>
                    </a:moveTo>
                    <a:lnTo>
                      <a:pt x="190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23" name="Freeform 499"/>
              <p:cNvSpPr>
                <a:spLocks/>
              </p:cNvSpPr>
              <p:nvPr/>
            </p:nvSpPr>
            <p:spPr bwMode="auto">
              <a:xfrm>
                <a:off x="1213" y="17191"/>
                <a:ext cx="120" cy="46"/>
              </a:xfrm>
              <a:custGeom>
                <a:avLst/>
                <a:gdLst/>
                <a:ahLst/>
                <a:cxnLst>
                  <a:cxn ang="0">
                    <a:pos x="0" y="18462"/>
                  </a:cxn>
                  <a:cxn ang="0">
                    <a:pos x="19048" y="0"/>
                  </a:cxn>
                </a:cxnLst>
                <a:rect l="0" t="0" r="r" b="b"/>
                <a:pathLst>
                  <a:path w="20000" h="20000">
                    <a:moveTo>
                      <a:pt x="0" y="18462"/>
                    </a:moveTo>
                    <a:lnTo>
                      <a:pt x="19048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22" name="Freeform 498"/>
              <p:cNvSpPr>
                <a:spLocks/>
              </p:cNvSpPr>
              <p:nvPr/>
            </p:nvSpPr>
            <p:spPr bwMode="auto">
              <a:xfrm>
                <a:off x="1327" y="17133"/>
                <a:ext cx="103" cy="61"/>
              </a:xfrm>
              <a:custGeom>
                <a:avLst/>
                <a:gdLst/>
                <a:ahLst/>
                <a:cxnLst>
                  <a:cxn ang="0">
                    <a:pos x="0" y="18824"/>
                  </a:cxn>
                  <a:cxn ang="0">
                    <a:pos x="18889" y="0"/>
                  </a:cxn>
                </a:cxnLst>
                <a:rect l="0" t="0" r="r" b="b"/>
                <a:pathLst>
                  <a:path w="20000" h="20000">
                    <a:moveTo>
                      <a:pt x="0" y="18824"/>
                    </a:moveTo>
                    <a:lnTo>
                      <a:pt x="188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21" name="Freeform 497"/>
              <p:cNvSpPr>
                <a:spLocks/>
              </p:cNvSpPr>
              <p:nvPr/>
            </p:nvSpPr>
            <p:spPr bwMode="auto">
              <a:xfrm>
                <a:off x="1424" y="17072"/>
                <a:ext cx="92" cy="65"/>
              </a:xfrm>
              <a:custGeom>
                <a:avLst/>
                <a:gdLst/>
                <a:ahLst/>
                <a:cxnLst>
                  <a:cxn ang="0">
                    <a:pos x="0" y="18889"/>
                  </a:cxn>
                  <a:cxn ang="0">
                    <a:pos x="18750" y="0"/>
                  </a:cxn>
                </a:cxnLst>
                <a:rect l="0" t="0" r="r" b="b"/>
                <a:pathLst>
                  <a:path w="20000" h="20000">
                    <a:moveTo>
                      <a:pt x="0" y="18889"/>
                    </a:moveTo>
                    <a:lnTo>
                      <a:pt x="1875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20" name="Freeform 496"/>
              <p:cNvSpPr>
                <a:spLocks/>
              </p:cNvSpPr>
              <p:nvPr/>
            </p:nvSpPr>
            <p:spPr bwMode="auto">
              <a:xfrm>
                <a:off x="1510" y="17001"/>
                <a:ext cx="75" cy="75"/>
              </a:xfrm>
              <a:custGeom>
                <a:avLst/>
                <a:gdLst/>
                <a:ahLst/>
                <a:cxnLst>
                  <a:cxn ang="0">
                    <a:pos x="0" y="19048"/>
                  </a:cxn>
                  <a:cxn ang="0">
                    <a:pos x="18462" y="0"/>
                  </a:cxn>
                </a:cxnLst>
                <a:rect l="0" t="0" r="r" b="b"/>
                <a:pathLst>
                  <a:path w="20000" h="20000">
                    <a:moveTo>
                      <a:pt x="0" y="19048"/>
                    </a:moveTo>
                    <a:lnTo>
                      <a:pt x="1846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19" name="Freeform 495"/>
              <p:cNvSpPr>
                <a:spLocks/>
              </p:cNvSpPr>
              <p:nvPr/>
            </p:nvSpPr>
            <p:spPr bwMode="auto">
              <a:xfrm>
                <a:off x="1579" y="16922"/>
                <a:ext cx="57" cy="82"/>
              </a:xfrm>
              <a:custGeom>
                <a:avLst/>
                <a:gdLst/>
                <a:ahLst/>
                <a:cxnLst>
                  <a:cxn ang="0">
                    <a:pos x="0" y="19130"/>
                  </a:cxn>
                  <a:cxn ang="0">
                    <a:pos x="18000" y="0"/>
                  </a:cxn>
                </a:cxnLst>
                <a:rect l="0" t="0" r="r" b="b"/>
                <a:pathLst>
                  <a:path w="20000" h="20000">
                    <a:moveTo>
                      <a:pt x="0" y="19130"/>
                    </a:moveTo>
                    <a:lnTo>
                      <a:pt x="1800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18" name="Freeform 494"/>
              <p:cNvSpPr>
                <a:spLocks/>
              </p:cNvSpPr>
              <p:nvPr/>
            </p:nvSpPr>
            <p:spPr bwMode="auto">
              <a:xfrm>
                <a:off x="1630" y="16836"/>
                <a:ext cx="35" cy="89"/>
              </a:xfrm>
              <a:custGeom>
                <a:avLst/>
                <a:gdLst/>
                <a:ahLst/>
                <a:cxnLst>
                  <a:cxn ang="0">
                    <a:pos x="0" y="19200"/>
                  </a:cxn>
                  <a:cxn ang="0">
                    <a:pos x="16667" y="0"/>
                  </a:cxn>
                </a:cxnLst>
                <a:rect l="0" t="0" r="r" b="b"/>
                <a:pathLst>
                  <a:path w="20000" h="20000">
                    <a:moveTo>
                      <a:pt x="0" y="19200"/>
                    </a:moveTo>
                    <a:lnTo>
                      <a:pt x="1666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17" name="Freeform 493"/>
              <p:cNvSpPr>
                <a:spLocks/>
              </p:cNvSpPr>
              <p:nvPr/>
            </p:nvSpPr>
            <p:spPr bwMode="auto">
              <a:xfrm>
                <a:off x="1659" y="16753"/>
                <a:ext cx="17" cy="86"/>
              </a:xfrm>
              <a:custGeom>
                <a:avLst/>
                <a:gdLst/>
                <a:ahLst/>
                <a:cxnLst>
                  <a:cxn ang="0">
                    <a:pos x="0" y="19167"/>
                  </a:cxn>
                  <a:cxn ang="0">
                    <a:pos x="13333" y="0"/>
                  </a:cxn>
                </a:cxnLst>
                <a:rect l="0" t="0" r="r" b="b"/>
                <a:pathLst>
                  <a:path w="20000" h="20000">
                    <a:moveTo>
                      <a:pt x="0" y="19167"/>
                    </a:moveTo>
                    <a:lnTo>
                      <a:pt x="13333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16" name="Freeform 492"/>
              <p:cNvSpPr>
                <a:spLocks/>
              </p:cNvSpPr>
              <p:nvPr/>
            </p:nvSpPr>
            <p:spPr bwMode="auto">
              <a:xfrm>
                <a:off x="417" y="16890"/>
                <a:ext cx="841" cy="3"/>
              </a:xfrm>
              <a:custGeom>
                <a:avLst/>
                <a:gdLst/>
                <a:ahLst/>
                <a:cxnLst>
                  <a:cxn ang="0">
                    <a:pos x="19864" y="0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864" y="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15" name="Freeform 491"/>
              <p:cNvSpPr>
                <a:spLocks/>
              </p:cNvSpPr>
              <p:nvPr/>
            </p:nvSpPr>
            <p:spPr bwMode="auto">
              <a:xfrm>
                <a:off x="417" y="16348"/>
                <a:ext cx="635" cy="545"/>
              </a:xfrm>
              <a:custGeom>
                <a:avLst/>
                <a:gdLst/>
                <a:ahLst/>
                <a:cxnLst>
                  <a:cxn ang="0">
                    <a:pos x="0" y="19868"/>
                  </a:cxn>
                  <a:cxn ang="0">
                    <a:pos x="19820" y="0"/>
                  </a:cxn>
                </a:cxnLst>
                <a:rect l="0" t="0" r="r" b="b"/>
                <a:pathLst>
                  <a:path w="20000" h="20000">
                    <a:moveTo>
                      <a:pt x="0" y="19868"/>
                    </a:moveTo>
                    <a:lnTo>
                      <a:pt x="1982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14" name="Freeform 490"/>
              <p:cNvSpPr>
                <a:spLocks/>
              </p:cNvSpPr>
              <p:nvPr/>
            </p:nvSpPr>
            <p:spPr bwMode="auto">
              <a:xfrm>
                <a:off x="1047" y="16348"/>
                <a:ext cx="5" cy="8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912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91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13" name="Freeform 489"/>
              <p:cNvSpPr>
                <a:spLocks/>
              </p:cNvSpPr>
              <p:nvPr/>
            </p:nvSpPr>
            <p:spPr bwMode="auto">
              <a:xfrm>
                <a:off x="1333" y="14051"/>
                <a:ext cx="2639" cy="2272"/>
              </a:xfrm>
              <a:custGeom>
                <a:avLst/>
                <a:gdLst/>
                <a:ahLst/>
                <a:cxnLst>
                  <a:cxn ang="0">
                    <a:pos x="0" y="19968"/>
                  </a:cxn>
                  <a:cxn ang="0">
                    <a:pos x="19957" y="0"/>
                  </a:cxn>
                </a:cxnLst>
                <a:rect l="0" t="0" r="r" b="b"/>
                <a:pathLst>
                  <a:path w="20000" h="20000">
                    <a:moveTo>
                      <a:pt x="0" y="19968"/>
                    </a:moveTo>
                    <a:lnTo>
                      <a:pt x="1995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12" name="Freeform 488"/>
              <p:cNvSpPr>
                <a:spLocks/>
              </p:cNvSpPr>
              <p:nvPr/>
            </p:nvSpPr>
            <p:spPr bwMode="auto">
              <a:xfrm>
                <a:off x="4596" y="14456"/>
                <a:ext cx="6" cy="4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825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82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11" name="Freeform 487"/>
              <p:cNvSpPr>
                <a:spLocks/>
              </p:cNvSpPr>
              <p:nvPr/>
            </p:nvSpPr>
            <p:spPr bwMode="auto">
              <a:xfrm>
                <a:off x="4596" y="14861"/>
                <a:ext cx="1883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939" y="0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93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10" name="Freeform 486"/>
              <p:cNvSpPr>
                <a:spLocks/>
              </p:cNvSpPr>
              <p:nvPr/>
            </p:nvSpPr>
            <p:spPr bwMode="auto">
              <a:xfrm>
                <a:off x="6473" y="14456"/>
                <a:ext cx="6" cy="409"/>
              </a:xfrm>
              <a:custGeom>
                <a:avLst/>
                <a:gdLst/>
                <a:ahLst/>
                <a:cxnLst>
                  <a:cxn ang="0">
                    <a:pos x="0" y="19825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0" y="19825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09" name="Freeform 485"/>
              <p:cNvSpPr>
                <a:spLocks/>
              </p:cNvSpPr>
              <p:nvPr/>
            </p:nvSpPr>
            <p:spPr bwMode="auto">
              <a:xfrm>
                <a:off x="4596" y="14456"/>
                <a:ext cx="1883" cy="4"/>
              </a:xfrm>
              <a:custGeom>
                <a:avLst/>
                <a:gdLst/>
                <a:ahLst/>
                <a:cxnLst>
                  <a:cxn ang="0">
                    <a:pos x="19939" y="0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93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08" name="Freeform 484"/>
              <p:cNvSpPr>
                <a:spLocks/>
              </p:cNvSpPr>
              <p:nvPr/>
            </p:nvSpPr>
            <p:spPr bwMode="auto">
              <a:xfrm>
                <a:off x="4670" y="14456"/>
                <a:ext cx="636" cy="4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20" y="19825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820" y="1982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07" name="Freeform 483"/>
              <p:cNvSpPr>
                <a:spLocks/>
              </p:cNvSpPr>
              <p:nvPr/>
            </p:nvSpPr>
            <p:spPr bwMode="auto">
              <a:xfrm>
                <a:off x="4962" y="14456"/>
                <a:ext cx="636" cy="409"/>
              </a:xfrm>
              <a:custGeom>
                <a:avLst/>
                <a:gdLst/>
                <a:ahLst/>
                <a:cxnLst>
                  <a:cxn ang="0">
                    <a:pos x="19820" y="19825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820" y="19825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06" name="Freeform 482"/>
              <p:cNvSpPr>
                <a:spLocks/>
              </p:cNvSpPr>
              <p:nvPr/>
            </p:nvSpPr>
            <p:spPr bwMode="auto">
              <a:xfrm>
                <a:off x="5260" y="14456"/>
                <a:ext cx="635" cy="4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20" y="19825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820" y="1982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05" name="Freeform 481"/>
              <p:cNvSpPr>
                <a:spLocks/>
              </p:cNvSpPr>
              <p:nvPr/>
            </p:nvSpPr>
            <p:spPr bwMode="auto">
              <a:xfrm>
                <a:off x="5558" y="14456"/>
                <a:ext cx="629" cy="409"/>
              </a:xfrm>
              <a:custGeom>
                <a:avLst/>
                <a:gdLst/>
                <a:ahLst/>
                <a:cxnLst>
                  <a:cxn ang="0">
                    <a:pos x="19818" y="19825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818" y="19825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04" name="Freeform 480"/>
              <p:cNvSpPr>
                <a:spLocks/>
              </p:cNvSpPr>
              <p:nvPr/>
            </p:nvSpPr>
            <p:spPr bwMode="auto">
              <a:xfrm>
                <a:off x="5855" y="14456"/>
                <a:ext cx="624" cy="4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17" y="19823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817" y="1982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03" name="Freeform 479"/>
              <p:cNvSpPr>
                <a:spLocks/>
              </p:cNvSpPr>
              <p:nvPr/>
            </p:nvSpPr>
            <p:spPr bwMode="auto">
              <a:xfrm>
                <a:off x="6147" y="14456"/>
                <a:ext cx="332" cy="215"/>
              </a:xfrm>
              <a:custGeom>
                <a:avLst/>
                <a:gdLst/>
                <a:ahLst/>
                <a:cxnLst>
                  <a:cxn ang="0">
                    <a:pos x="19655" y="19667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655" y="19667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02" name="Freeform 478"/>
              <p:cNvSpPr>
                <a:spLocks/>
              </p:cNvSpPr>
              <p:nvPr/>
            </p:nvSpPr>
            <p:spPr bwMode="auto">
              <a:xfrm>
                <a:off x="6439" y="14456"/>
                <a:ext cx="40" cy="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143" y="16667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7143" y="1666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01" name="Freeform 477"/>
              <p:cNvSpPr>
                <a:spLocks/>
              </p:cNvSpPr>
              <p:nvPr/>
            </p:nvSpPr>
            <p:spPr bwMode="auto">
              <a:xfrm>
                <a:off x="4596" y="14596"/>
                <a:ext cx="412" cy="26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722" y="19733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722" y="1973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00" name="Freeform 476"/>
              <p:cNvSpPr>
                <a:spLocks/>
              </p:cNvSpPr>
              <p:nvPr/>
            </p:nvSpPr>
            <p:spPr bwMode="auto">
              <a:xfrm>
                <a:off x="4596" y="14786"/>
                <a:ext cx="114" cy="79"/>
              </a:xfrm>
              <a:custGeom>
                <a:avLst/>
                <a:gdLst/>
                <a:ahLst/>
                <a:cxnLst>
                  <a:cxn ang="0">
                    <a:pos x="19000" y="19091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000" y="19091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99" name="Freeform 475"/>
              <p:cNvSpPr>
                <a:spLocks/>
              </p:cNvSpPr>
              <p:nvPr/>
            </p:nvSpPr>
            <p:spPr bwMode="auto">
              <a:xfrm>
                <a:off x="11059" y="14771"/>
                <a:ext cx="143" cy="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200" y="19231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200" y="19231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98" name="Freeform 474"/>
              <p:cNvSpPr>
                <a:spLocks/>
              </p:cNvSpPr>
              <p:nvPr/>
            </p:nvSpPr>
            <p:spPr bwMode="auto">
              <a:xfrm>
                <a:off x="11059" y="14456"/>
                <a:ext cx="6" cy="409"/>
              </a:xfrm>
              <a:custGeom>
                <a:avLst/>
                <a:gdLst/>
                <a:ahLst/>
                <a:cxnLst>
                  <a:cxn ang="0">
                    <a:pos x="0" y="19825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0" y="19825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97" name="Freeform 473"/>
              <p:cNvSpPr>
                <a:spLocks/>
              </p:cNvSpPr>
              <p:nvPr/>
            </p:nvSpPr>
            <p:spPr bwMode="auto">
              <a:xfrm>
                <a:off x="11059" y="14456"/>
                <a:ext cx="1883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939" y="0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93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96" name="Freeform 472"/>
              <p:cNvSpPr>
                <a:spLocks/>
              </p:cNvSpPr>
              <p:nvPr/>
            </p:nvSpPr>
            <p:spPr bwMode="auto">
              <a:xfrm>
                <a:off x="12936" y="14456"/>
                <a:ext cx="6" cy="4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825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82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95" name="Freeform 471"/>
              <p:cNvSpPr>
                <a:spLocks/>
              </p:cNvSpPr>
              <p:nvPr/>
            </p:nvSpPr>
            <p:spPr bwMode="auto">
              <a:xfrm>
                <a:off x="11059" y="14861"/>
                <a:ext cx="1883" cy="4"/>
              </a:xfrm>
              <a:custGeom>
                <a:avLst/>
                <a:gdLst/>
                <a:ahLst/>
                <a:cxnLst>
                  <a:cxn ang="0">
                    <a:pos x="19939" y="0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93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94" name="Freeform 470"/>
              <p:cNvSpPr>
                <a:spLocks/>
              </p:cNvSpPr>
              <p:nvPr/>
            </p:nvSpPr>
            <p:spPr bwMode="auto">
              <a:xfrm>
                <a:off x="11059" y="14582"/>
                <a:ext cx="435" cy="283"/>
              </a:xfrm>
              <a:custGeom>
                <a:avLst/>
                <a:gdLst/>
                <a:ahLst/>
                <a:cxnLst>
                  <a:cxn ang="0">
                    <a:pos x="19737" y="19747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737" y="19747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93" name="Freeform 469"/>
              <p:cNvSpPr>
                <a:spLocks/>
              </p:cNvSpPr>
              <p:nvPr/>
            </p:nvSpPr>
            <p:spPr bwMode="auto">
              <a:xfrm>
                <a:off x="11162" y="14456"/>
                <a:ext cx="629" cy="4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18" y="19825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818" y="1982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92" name="Freeform 468"/>
              <p:cNvSpPr>
                <a:spLocks/>
              </p:cNvSpPr>
              <p:nvPr/>
            </p:nvSpPr>
            <p:spPr bwMode="auto">
              <a:xfrm>
                <a:off x="11454" y="14456"/>
                <a:ext cx="635" cy="409"/>
              </a:xfrm>
              <a:custGeom>
                <a:avLst/>
                <a:gdLst/>
                <a:ahLst/>
                <a:cxnLst>
                  <a:cxn ang="0">
                    <a:pos x="19820" y="19825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820" y="19825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91" name="Freeform 467"/>
              <p:cNvSpPr>
                <a:spLocks/>
              </p:cNvSpPr>
              <p:nvPr/>
            </p:nvSpPr>
            <p:spPr bwMode="auto">
              <a:xfrm>
                <a:off x="11746" y="14456"/>
                <a:ext cx="635" cy="4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20" y="19825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820" y="1982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90" name="Freeform 466"/>
              <p:cNvSpPr>
                <a:spLocks/>
              </p:cNvSpPr>
              <p:nvPr/>
            </p:nvSpPr>
            <p:spPr bwMode="auto">
              <a:xfrm>
                <a:off x="12049" y="14456"/>
                <a:ext cx="630" cy="409"/>
              </a:xfrm>
              <a:custGeom>
                <a:avLst/>
                <a:gdLst/>
                <a:ahLst/>
                <a:cxnLst>
                  <a:cxn ang="0">
                    <a:pos x="19818" y="19825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818" y="19825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89" name="Freeform 465"/>
              <p:cNvSpPr>
                <a:spLocks/>
              </p:cNvSpPr>
              <p:nvPr/>
            </p:nvSpPr>
            <p:spPr bwMode="auto">
              <a:xfrm>
                <a:off x="12341" y="14456"/>
                <a:ext cx="601" cy="3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10" y="19817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810" y="1981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88" name="Freeform 464"/>
              <p:cNvSpPr>
                <a:spLocks/>
              </p:cNvSpPr>
              <p:nvPr/>
            </p:nvSpPr>
            <p:spPr bwMode="auto">
              <a:xfrm>
                <a:off x="12639" y="14456"/>
                <a:ext cx="303" cy="197"/>
              </a:xfrm>
              <a:custGeom>
                <a:avLst/>
                <a:gdLst/>
                <a:ahLst/>
                <a:cxnLst>
                  <a:cxn ang="0">
                    <a:pos x="19623" y="19636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623" y="19636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87" name="Freeform 463"/>
              <p:cNvSpPr>
                <a:spLocks/>
              </p:cNvSpPr>
              <p:nvPr/>
            </p:nvSpPr>
            <p:spPr bwMode="auto">
              <a:xfrm>
                <a:off x="12931" y="14456"/>
                <a:ext cx="11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000" y="10000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0000" y="1000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86" name="Freeform 462"/>
              <p:cNvSpPr>
                <a:spLocks/>
              </p:cNvSpPr>
              <p:nvPr/>
            </p:nvSpPr>
            <p:spPr bwMode="auto">
              <a:xfrm>
                <a:off x="12936" y="5539"/>
                <a:ext cx="2611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956" y="0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956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85" name="Freeform 461"/>
              <p:cNvSpPr>
                <a:spLocks/>
              </p:cNvSpPr>
              <p:nvPr/>
            </p:nvSpPr>
            <p:spPr bwMode="auto">
              <a:xfrm>
                <a:off x="15541" y="3733"/>
                <a:ext cx="1592" cy="1810"/>
              </a:xfrm>
              <a:custGeom>
                <a:avLst/>
                <a:gdLst/>
                <a:ahLst/>
                <a:cxnLst>
                  <a:cxn ang="0">
                    <a:pos x="0" y="19960"/>
                  </a:cxn>
                  <a:cxn ang="0">
                    <a:pos x="19928" y="0"/>
                  </a:cxn>
                </a:cxnLst>
                <a:rect l="0" t="0" r="r" b="b"/>
                <a:pathLst>
                  <a:path w="20000" h="20000">
                    <a:moveTo>
                      <a:pt x="0" y="19960"/>
                    </a:moveTo>
                    <a:lnTo>
                      <a:pt x="19928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84" name="Freeform 460"/>
              <p:cNvSpPr>
                <a:spLocks/>
              </p:cNvSpPr>
              <p:nvPr/>
            </p:nvSpPr>
            <p:spPr bwMode="auto">
              <a:xfrm>
                <a:off x="17127" y="3733"/>
                <a:ext cx="2868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960" y="0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96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83" name="Freeform 459"/>
              <p:cNvSpPr>
                <a:spLocks/>
              </p:cNvSpPr>
              <p:nvPr/>
            </p:nvSpPr>
            <p:spPr bwMode="auto">
              <a:xfrm>
                <a:off x="19886" y="4418"/>
                <a:ext cx="6" cy="56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873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87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82" name="Freeform 458"/>
              <p:cNvSpPr>
                <a:spLocks/>
              </p:cNvSpPr>
              <p:nvPr/>
            </p:nvSpPr>
            <p:spPr bwMode="auto">
              <a:xfrm>
                <a:off x="19714" y="4980"/>
                <a:ext cx="178" cy="118"/>
              </a:xfrm>
              <a:custGeom>
                <a:avLst/>
                <a:gdLst/>
                <a:ahLst/>
                <a:cxnLst>
                  <a:cxn ang="0">
                    <a:pos x="19355" y="0"/>
                  </a:cxn>
                  <a:cxn ang="0">
                    <a:pos x="0" y="19394"/>
                  </a:cxn>
                </a:cxnLst>
                <a:rect l="0" t="0" r="r" b="b"/>
                <a:pathLst>
                  <a:path w="20000" h="20000">
                    <a:moveTo>
                      <a:pt x="19355" y="0"/>
                    </a:moveTo>
                    <a:lnTo>
                      <a:pt x="0" y="1939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81" name="Freeform 457"/>
              <p:cNvSpPr>
                <a:spLocks/>
              </p:cNvSpPr>
              <p:nvPr/>
            </p:nvSpPr>
            <p:spPr bwMode="auto">
              <a:xfrm>
                <a:off x="19365" y="5095"/>
                <a:ext cx="355" cy="3"/>
              </a:xfrm>
              <a:custGeom>
                <a:avLst/>
                <a:gdLst/>
                <a:ahLst/>
                <a:cxnLst>
                  <a:cxn ang="0">
                    <a:pos x="19677" y="0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677" y="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80" name="Freeform 456"/>
              <p:cNvSpPr>
                <a:spLocks/>
              </p:cNvSpPr>
              <p:nvPr/>
            </p:nvSpPr>
            <p:spPr bwMode="auto">
              <a:xfrm>
                <a:off x="19188" y="4980"/>
                <a:ext cx="183" cy="118"/>
              </a:xfrm>
              <a:custGeom>
                <a:avLst/>
                <a:gdLst/>
                <a:ahLst/>
                <a:cxnLst>
                  <a:cxn ang="0">
                    <a:pos x="19375" y="19394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375" y="19394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79" name="Freeform 455"/>
              <p:cNvSpPr>
                <a:spLocks/>
              </p:cNvSpPr>
              <p:nvPr/>
            </p:nvSpPr>
            <p:spPr bwMode="auto">
              <a:xfrm>
                <a:off x="11895" y="5604"/>
                <a:ext cx="8100" cy="3"/>
              </a:xfrm>
              <a:custGeom>
                <a:avLst/>
                <a:gdLst/>
                <a:ahLst/>
                <a:cxnLst>
                  <a:cxn ang="0">
                    <a:pos x="19986" y="0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986" y="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78" name="Freeform 454"/>
              <p:cNvSpPr>
                <a:spLocks/>
              </p:cNvSpPr>
              <p:nvPr/>
            </p:nvSpPr>
            <p:spPr bwMode="auto">
              <a:xfrm>
                <a:off x="11866" y="4984"/>
                <a:ext cx="853" cy="559"/>
              </a:xfrm>
              <a:custGeom>
                <a:avLst/>
                <a:gdLst/>
                <a:ahLst/>
                <a:cxnLst>
                  <a:cxn ang="0">
                    <a:pos x="0" y="19872"/>
                  </a:cxn>
                  <a:cxn ang="0">
                    <a:pos x="19866" y="0"/>
                  </a:cxn>
                </a:cxnLst>
                <a:rect l="0" t="0" r="r" b="b"/>
                <a:pathLst>
                  <a:path w="20000" h="20000">
                    <a:moveTo>
                      <a:pt x="0" y="19872"/>
                    </a:moveTo>
                    <a:lnTo>
                      <a:pt x="19866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77" name="Freeform 453"/>
              <p:cNvSpPr>
                <a:spLocks/>
              </p:cNvSpPr>
              <p:nvPr/>
            </p:nvSpPr>
            <p:spPr bwMode="auto">
              <a:xfrm>
                <a:off x="12381" y="4869"/>
                <a:ext cx="149" cy="100"/>
              </a:xfrm>
              <a:custGeom>
                <a:avLst/>
                <a:gdLst/>
                <a:ahLst/>
                <a:cxnLst>
                  <a:cxn ang="0">
                    <a:pos x="0" y="19286"/>
                  </a:cxn>
                  <a:cxn ang="0">
                    <a:pos x="19231" y="0"/>
                  </a:cxn>
                </a:cxnLst>
                <a:rect l="0" t="0" r="r" b="b"/>
                <a:pathLst>
                  <a:path w="20000" h="20000">
                    <a:moveTo>
                      <a:pt x="0" y="19286"/>
                    </a:moveTo>
                    <a:lnTo>
                      <a:pt x="1923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76" name="Freeform 452"/>
              <p:cNvSpPr>
                <a:spLocks/>
              </p:cNvSpPr>
              <p:nvPr/>
            </p:nvSpPr>
            <p:spPr bwMode="auto">
              <a:xfrm>
                <a:off x="11128" y="4862"/>
                <a:ext cx="1047" cy="681"/>
              </a:xfrm>
              <a:custGeom>
                <a:avLst/>
                <a:gdLst/>
                <a:ahLst/>
                <a:cxnLst>
                  <a:cxn ang="0">
                    <a:pos x="19891" y="0"/>
                  </a:cxn>
                  <a:cxn ang="0">
                    <a:pos x="0" y="19895"/>
                  </a:cxn>
                </a:cxnLst>
                <a:rect l="0" t="0" r="r" b="b"/>
                <a:pathLst>
                  <a:path w="20000" h="20000">
                    <a:moveTo>
                      <a:pt x="19891" y="0"/>
                    </a:moveTo>
                    <a:lnTo>
                      <a:pt x="0" y="1989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75" name="Freeform 451"/>
              <p:cNvSpPr>
                <a:spLocks/>
              </p:cNvSpPr>
              <p:nvPr/>
            </p:nvSpPr>
            <p:spPr bwMode="auto">
              <a:xfrm>
                <a:off x="10761" y="5503"/>
                <a:ext cx="57" cy="40"/>
              </a:xfrm>
              <a:custGeom>
                <a:avLst/>
                <a:gdLst/>
                <a:ahLst/>
                <a:cxnLst>
                  <a:cxn ang="0">
                    <a:pos x="0" y="18182"/>
                  </a:cxn>
                  <a:cxn ang="0">
                    <a:pos x="18000" y="0"/>
                  </a:cxn>
                </a:cxnLst>
                <a:rect l="0" t="0" r="r" b="b"/>
                <a:pathLst>
                  <a:path w="20000" h="20000">
                    <a:moveTo>
                      <a:pt x="0" y="18182"/>
                    </a:moveTo>
                    <a:lnTo>
                      <a:pt x="1800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74" name="Freeform 450"/>
              <p:cNvSpPr>
                <a:spLocks/>
              </p:cNvSpPr>
              <p:nvPr/>
            </p:nvSpPr>
            <p:spPr bwMode="auto">
              <a:xfrm>
                <a:off x="10904" y="5321"/>
                <a:ext cx="189" cy="125"/>
              </a:xfrm>
              <a:custGeom>
                <a:avLst/>
                <a:gdLst/>
                <a:ahLst/>
                <a:cxnLst>
                  <a:cxn ang="0">
                    <a:pos x="0" y="19429"/>
                  </a:cxn>
                  <a:cxn ang="0">
                    <a:pos x="19394" y="0"/>
                  </a:cxn>
                </a:cxnLst>
                <a:rect l="0" t="0" r="r" b="b"/>
                <a:pathLst>
                  <a:path w="20000" h="20000">
                    <a:moveTo>
                      <a:pt x="0" y="19429"/>
                    </a:moveTo>
                    <a:lnTo>
                      <a:pt x="19394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73" name="Freeform 449"/>
              <p:cNvSpPr>
                <a:spLocks/>
              </p:cNvSpPr>
              <p:nvPr/>
            </p:nvSpPr>
            <p:spPr bwMode="auto">
              <a:xfrm>
                <a:off x="11179" y="5141"/>
                <a:ext cx="189" cy="126"/>
              </a:xfrm>
              <a:custGeom>
                <a:avLst/>
                <a:gdLst/>
                <a:ahLst/>
                <a:cxnLst>
                  <a:cxn ang="0">
                    <a:pos x="0" y="19429"/>
                  </a:cxn>
                  <a:cxn ang="0">
                    <a:pos x="19394" y="0"/>
                  </a:cxn>
                </a:cxnLst>
                <a:rect l="0" t="0" r="r" b="b"/>
                <a:pathLst>
                  <a:path w="20000" h="20000">
                    <a:moveTo>
                      <a:pt x="0" y="19429"/>
                    </a:moveTo>
                    <a:lnTo>
                      <a:pt x="19394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72" name="Freeform 448"/>
              <p:cNvSpPr>
                <a:spLocks/>
              </p:cNvSpPr>
              <p:nvPr/>
            </p:nvSpPr>
            <p:spPr bwMode="auto">
              <a:xfrm>
                <a:off x="11454" y="4966"/>
                <a:ext cx="195" cy="122"/>
              </a:xfrm>
              <a:custGeom>
                <a:avLst/>
                <a:gdLst/>
                <a:ahLst/>
                <a:cxnLst>
                  <a:cxn ang="0">
                    <a:pos x="0" y="19412"/>
                  </a:cxn>
                  <a:cxn ang="0">
                    <a:pos x="19412" y="0"/>
                  </a:cxn>
                </a:cxnLst>
                <a:rect l="0" t="0" r="r" b="b"/>
                <a:pathLst>
                  <a:path w="20000" h="20000">
                    <a:moveTo>
                      <a:pt x="0" y="19412"/>
                    </a:moveTo>
                    <a:lnTo>
                      <a:pt x="1941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71" name="Freeform 447"/>
              <p:cNvSpPr>
                <a:spLocks/>
              </p:cNvSpPr>
              <p:nvPr/>
            </p:nvSpPr>
            <p:spPr bwMode="auto">
              <a:xfrm>
                <a:off x="11734" y="4862"/>
                <a:ext cx="69" cy="47"/>
              </a:xfrm>
              <a:custGeom>
                <a:avLst/>
                <a:gdLst/>
                <a:ahLst/>
                <a:cxnLst>
                  <a:cxn ang="0">
                    <a:pos x="0" y="18462"/>
                  </a:cxn>
                  <a:cxn ang="0">
                    <a:pos x="18333" y="0"/>
                  </a:cxn>
                </a:cxnLst>
                <a:rect l="0" t="0" r="r" b="b"/>
                <a:pathLst>
                  <a:path w="20000" h="20000">
                    <a:moveTo>
                      <a:pt x="0" y="18462"/>
                    </a:moveTo>
                    <a:lnTo>
                      <a:pt x="18333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70" name="Freeform 446"/>
              <p:cNvSpPr>
                <a:spLocks/>
              </p:cNvSpPr>
              <p:nvPr/>
            </p:nvSpPr>
            <p:spPr bwMode="auto">
              <a:xfrm>
                <a:off x="10395" y="4862"/>
                <a:ext cx="1042" cy="681"/>
              </a:xfrm>
              <a:custGeom>
                <a:avLst/>
                <a:gdLst/>
                <a:ahLst/>
                <a:cxnLst>
                  <a:cxn ang="0">
                    <a:pos x="19890" y="0"/>
                  </a:cxn>
                  <a:cxn ang="0">
                    <a:pos x="0" y="19895"/>
                  </a:cxn>
                </a:cxnLst>
                <a:rect l="0" t="0" r="r" b="b"/>
                <a:pathLst>
                  <a:path w="20000" h="20000">
                    <a:moveTo>
                      <a:pt x="19890" y="0"/>
                    </a:moveTo>
                    <a:lnTo>
                      <a:pt x="0" y="1989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69" name="Freeform 445"/>
              <p:cNvSpPr>
                <a:spLocks/>
              </p:cNvSpPr>
              <p:nvPr/>
            </p:nvSpPr>
            <p:spPr bwMode="auto">
              <a:xfrm>
                <a:off x="10263" y="5263"/>
                <a:ext cx="189" cy="122"/>
              </a:xfrm>
              <a:custGeom>
                <a:avLst/>
                <a:gdLst/>
                <a:ahLst/>
                <a:cxnLst>
                  <a:cxn ang="0">
                    <a:pos x="0" y="19412"/>
                  </a:cxn>
                  <a:cxn ang="0">
                    <a:pos x="19394" y="0"/>
                  </a:cxn>
                </a:cxnLst>
                <a:rect l="0" t="0" r="r" b="b"/>
                <a:pathLst>
                  <a:path w="20000" h="20000">
                    <a:moveTo>
                      <a:pt x="0" y="19412"/>
                    </a:moveTo>
                    <a:lnTo>
                      <a:pt x="19394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68" name="Freeform 444"/>
              <p:cNvSpPr>
                <a:spLocks/>
              </p:cNvSpPr>
              <p:nvPr/>
            </p:nvSpPr>
            <p:spPr bwMode="auto">
              <a:xfrm>
                <a:off x="10538" y="5084"/>
                <a:ext cx="189" cy="126"/>
              </a:xfrm>
              <a:custGeom>
                <a:avLst/>
                <a:gdLst/>
                <a:ahLst/>
                <a:cxnLst>
                  <a:cxn ang="0">
                    <a:pos x="0" y="19429"/>
                  </a:cxn>
                  <a:cxn ang="0">
                    <a:pos x="19394" y="0"/>
                  </a:cxn>
                </a:cxnLst>
                <a:rect l="0" t="0" r="r" b="b"/>
                <a:pathLst>
                  <a:path w="20000" h="20000">
                    <a:moveTo>
                      <a:pt x="0" y="19429"/>
                    </a:moveTo>
                    <a:lnTo>
                      <a:pt x="19394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67" name="Freeform 443"/>
              <p:cNvSpPr>
                <a:spLocks/>
              </p:cNvSpPr>
              <p:nvPr/>
            </p:nvSpPr>
            <p:spPr bwMode="auto">
              <a:xfrm>
                <a:off x="10813" y="4905"/>
                <a:ext cx="189" cy="122"/>
              </a:xfrm>
              <a:custGeom>
                <a:avLst/>
                <a:gdLst/>
                <a:ahLst/>
                <a:cxnLst>
                  <a:cxn ang="0">
                    <a:pos x="0" y="19412"/>
                  </a:cxn>
                  <a:cxn ang="0">
                    <a:pos x="19394" y="0"/>
                  </a:cxn>
                </a:cxnLst>
                <a:rect l="0" t="0" r="r" b="b"/>
                <a:pathLst>
                  <a:path w="20000" h="20000">
                    <a:moveTo>
                      <a:pt x="0" y="19412"/>
                    </a:moveTo>
                    <a:lnTo>
                      <a:pt x="19394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66" name="Freeform 442"/>
              <p:cNvSpPr>
                <a:spLocks/>
              </p:cNvSpPr>
              <p:nvPr/>
            </p:nvSpPr>
            <p:spPr bwMode="auto">
              <a:xfrm>
                <a:off x="10229" y="4862"/>
                <a:ext cx="475" cy="308"/>
              </a:xfrm>
              <a:custGeom>
                <a:avLst/>
                <a:gdLst/>
                <a:ahLst/>
                <a:cxnLst>
                  <a:cxn ang="0">
                    <a:pos x="19759" y="0"/>
                  </a:cxn>
                  <a:cxn ang="0">
                    <a:pos x="0" y="19767"/>
                  </a:cxn>
                </a:cxnLst>
                <a:rect l="0" t="0" r="r" b="b"/>
                <a:pathLst>
                  <a:path w="20000" h="20000">
                    <a:moveTo>
                      <a:pt x="19759" y="0"/>
                    </a:moveTo>
                    <a:lnTo>
                      <a:pt x="0" y="1976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65" name="Freeform 441"/>
              <p:cNvSpPr>
                <a:spLocks/>
              </p:cNvSpPr>
              <p:nvPr/>
            </p:nvSpPr>
            <p:spPr bwMode="auto">
              <a:xfrm>
                <a:off x="10229" y="4862"/>
                <a:ext cx="103" cy="68"/>
              </a:xfrm>
              <a:custGeom>
                <a:avLst/>
                <a:gdLst/>
                <a:ahLst/>
                <a:cxnLst>
                  <a:cxn ang="0">
                    <a:pos x="0" y="18947"/>
                  </a:cxn>
                  <a:cxn ang="0">
                    <a:pos x="18889" y="0"/>
                  </a:cxn>
                </a:cxnLst>
                <a:rect l="0" t="0" r="r" b="b"/>
                <a:pathLst>
                  <a:path w="20000" h="20000">
                    <a:moveTo>
                      <a:pt x="0" y="18947"/>
                    </a:moveTo>
                    <a:lnTo>
                      <a:pt x="188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64" name="Freeform 440"/>
              <p:cNvSpPr>
                <a:spLocks/>
              </p:cNvSpPr>
              <p:nvPr/>
            </p:nvSpPr>
            <p:spPr bwMode="auto">
              <a:xfrm>
                <a:off x="11546" y="5382"/>
                <a:ext cx="194" cy="125"/>
              </a:xfrm>
              <a:custGeom>
                <a:avLst/>
                <a:gdLst/>
                <a:ahLst/>
                <a:cxnLst>
                  <a:cxn ang="0">
                    <a:pos x="0" y="19429"/>
                  </a:cxn>
                  <a:cxn ang="0">
                    <a:pos x="19412" y="0"/>
                  </a:cxn>
                </a:cxnLst>
                <a:rect l="0" t="0" r="r" b="b"/>
                <a:pathLst>
                  <a:path w="20000" h="20000">
                    <a:moveTo>
                      <a:pt x="0" y="19429"/>
                    </a:moveTo>
                    <a:lnTo>
                      <a:pt x="1941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63" name="Freeform 439"/>
              <p:cNvSpPr>
                <a:spLocks/>
              </p:cNvSpPr>
              <p:nvPr/>
            </p:nvSpPr>
            <p:spPr bwMode="auto">
              <a:xfrm>
                <a:off x="11826" y="5206"/>
                <a:ext cx="189" cy="118"/>
              </a:xfrm>
              <a:custGeom>
                <a:avLst/>
                <a:gdLst/>
                <a:ahLst/>
                <a:cxnLst>
                  <a:cxn ang="0">
                    <a:pos x="0" y="19394"/>
                  </a:cxn>
                  <a:cxn ang="0">
                    <a:pos x="19394" y="0"/>
                  </a:cxn>
                </a:cxnLst>
                <a:rect l="0" t="0" r="r" b="b"/>
                <a:pathLst>
                  <a:path w="20000" h="20000">
                    <a:moveTo>
                      <a:pt x="0" y="19394"/>
                    </a:moveTo>
                    <a:lnTo>
                      <a:pt x="19394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62" name="Freeform 438"/>
              <p:cNvSpPr>
                <a:spLocks/>
              </p:cNvSpPr>
              <p:nvPr/>
            </p:nvSpPr>
            <p:spPr bwMode="auto">
              <a:xfrm>
                <a:off x="12101" y="5023"/>
                <a:ext cx="189" cy="122"/>
              </a:xfrm>
              <a:custGeom>
                <a:avLst/>
                <a:gdLst/>
                <a:ahLst/>
                <a:cxnLst>
                  <a:cxn ang="0">
                    <a:pos x="0" y="19412"/>
                  </a:cxn>
                  <a:cxn ang="0">
                    <a:pos x="19394" y="0"/>
                  </a:cxn>
                </a:cxnLst>
                <a:rect l="0" t="0" r="r" b="b"/>
                <a:pathLst>
                  <a:path w="20000" h="20000">
                    <a:moveTo>
                      <a:pt x="0" y="19412"/>
                    </a:moveTo>
                    <a:lnTo>
                      <a:pt x="19394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61" name="Freeform 437"/>
              <p:cNvSpPr>
                <a:spLocks/>
              </p:cNvSpPr>
              <p:nvPr/>
            </p:nvSpPr>
            <p:spPr bwMode="auto">
              <a:xfrm>
                <a:off x="12473" y="5263"/>
                <a:ext cx="183" cy="122"/>
              </a:xfrm>
              <a:custGeom>
                <a:avLst/>
                <a:gdLst/>
                <a:ahLst/>
                <a:cxnLst>
                  <a:cxn ang="0">
                    <a:pos x="0" y="19412"/>
                  </a:cxn>
                  <a:cxn ang="0">
                    <a:pos x="19375" y="0"/>
                  </a:cxn>
                </a:cxnLst>
                <a:rect l="0" t="0" r="r" b="b"/>
                <a:pathLst>
                  <a:path w="20000" h="20000">
                    <a:moveTo>
                      <a:pt x="0" y="19412"/>
                    </a:moveTo>
                    <a:lnTo>
                      <a:pt x="19375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60" name="Freeform 436"/>
              <p:cNvSpPr>
                <a:spLocks/>
              </p:cNvSpPr>
              <p:nvPr/>
            </p:nvSpPr>
            <p:spPr bwMode="auto">
              <a:xfrm>
                <a:off x="12748" y="5106"/>
                <a:ext cx="154" cy="104"/>
              </a:xfrm>
              <a:custGeom>
                <a:avLst/>
                <a:gdLst/>
                <a:ahLst/>
                <a:cxnLst>
                  <a:cxn ang="0">
                    <a:pos x="0" y="19310"/>
                  </a:cxn>
                  <a:cxn ang="0">
                    <a:pos x="19259" y="0"/>
                  </a:cxn>
                </a:cxnLst>
                <a:rect l="0" t="0" r="r" b="b"/>
                <a:pathLst>
                  <a:path w="20000" h="20000">
                    <a:moveTo>
                      <a:pt x="0" y="19310"/>
                    </a:moveTo>
                    <a:lnTo>
                      <a:pt x="1925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59" name="Freeform 435"/>
              <p:cNvSpPr>
                <a:spLocks/>
              </p:cNvSpPr>
              <p:nvPr/>
            </p:nvSpPr>
            <p:spPr bwMode="auto">
              <a:xfrm>
                <a:off x="12605" y="5321"/>
                <a:ext cx="337" cy="222"/>
              </a:xfrm>
              <a:custGeom>
                <a:avLst/>
                <a:gdLst/>
                <a:ahLst/>
                <a:cxnLst>
                  <a:cxn ang="0">
                    <a:pos x="19661" y="0"/>
                  </a:cxn>
                  <a:cxn ang="0">
                    <a:pos x="0" y="19677"/>
                  </a:cxn>
                </a:cxnLst>
                <a:rect l="0" t="0" r="r" b="b"/>
                <a:pathLst>
                  <a:path w="20000" h="20000">
                    <a:moveTo>
                      <a:pt x="19661" y="0"/>
                    </a:moveTo>
                    <a:lnTo>
                      <a:pt x="0" y="1967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58" name="Freeform 434"/>
              <p:cNvSpPr>
                <a:spLocks/>
              </p:cNvSpPr>
              <p:nvPr/>
            </p:nvSpPr>
            <p:spPr bwMode="auto">
              <a:xfrm>
                <a:off x="12232" y="5443"/>
                <a:ext cx="155" cy="100"/>
              </a:xfrm>
              <a:custGeom>
                <a:avLst/>
                <a:gdLst/>
                <a:ahLst/>
                <a:cxnLst>
                  <a:cxn ang="0">
                    <a:pos x="0" y="19286"/>
                  </a:cxn>
                  <a:cxn ang="0">
                    <a:pos x="19259" y="0"/>
                  </a:cxn>
                </a:cxnLst>
                <a:rect l="0" t="0" r="r" b="b"/>
                <a:pathLst>
                  <a:path w="20000" h="20000">
                    <a:moveTo>
                      <a:pt x="0" y="19286"/>
                    </a:moveTo>
                    <a:lnTo>
                      <a:pt x="1925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57" name="Freeform 433"/>
              <p:cNvSpPr>
                <a:spLocks/>
              </p:cNvSpPr>
              <p:nvPr/>
            </p:nvSpPr>
            <p:spPr bwMode="auto">
              <a:xfrm>
                <a:off x="7120" y="5385"/>
                <a:ext cx="189" cy="122"/>
              </a:xfrm>
              <a:custGeom>
                <a:avLst/>
                <a:gdLst/>
                <a:ahLst/>
                <a:cxnLst>
                  <a:cxn ang="0">
                    <a:pos x="19394" y="0"/>
                  </a:cxn>
                  <a:cxn ang="0">
                    <a:pos x="0" y="19412"/>
                  </a:cxn>
                </a:cxnLst>
                <a:rect l="0" t="0" r="r" b="b"/>
                <a:pathLst>
                  <a:path w="20000" h="20000">
                    <a:moveTo>
                      <a:pt x="19394" y="0"/>
                    </a:moveTo>
                    <a:lnTo>
                      <a:pt x="0" y="1941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56" name="Freeform 432"/>
              <p:cNvSpPr>
                <a:spLocks/>
              </p:cNvSpPr>
              <p:nvPr/>
            </p:nvSpPr>
            <p:spPr bwMode="auto">
              <a:xfrm>
                <a:off x="6702" y="5145"/>
                <a:ext cx="607" cy="398"/>
              </a:xfrm>
              <a:custGeom>
                <a:avLst/>
                <a:gdLst/>
                <a:ahLst/>
                <a:cxnLst>
                  <a:cxn ang="0">
                    <a:pos x="0" y="19820"/>
                  </a:cxn>
                  <a:cxn ang="0">
                    <a:pos x="19811" y="0"/>
                  </a:cxn>
                </a:cxnLst>
                <a:rect l="0" t="0" r="r" b="b"/>
                <a:pathLst>
                  <a:path w="20000" h="20000">
                    <a:moveTo>
                      <a:pt x="0" y="19820"/>
                    </a:moveTo>
                    <a:lnTo>
                      <a:pt x="1981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55" name="Freeform 431"/>
              <p:cNvSpPr>
                <a:spLocks/>
              </p:cNvSpPr>
              <p:nvPr/>
            </p:nvSpPr>
            <p:spPr bwMode="auto">
              <a:xfrm>
                <a:off x="7035" y="4966"/>
                <a:ext cx="188" cy="122"/>
              </a:xfrm>
              <a:custGeom>
                <a:avLst/>
                <a:gdLst/>
                <a:ahLst/>
                <a:cxnLst>
                  <a:cxn ang="0">
                    <a:pos x="19394" y="0"/>
                  </a:cxn>
                  <a:cxn ang="0">
                    <a:pos x="0" y="19412"/>
                  </a:cxn>
                </a:cxnLst>
                <a:rect l="0" t="0" r="r" b="b"/>
                <a:pathLst>
                  <a:path w="20000" h="20000">
                    <a:moveTo>
                      <a:pt x="19394" y="0"/>
                    </a:moveTo>
                    <a:lnTo>
                      <a:pt x="0" y="1941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54" name="Freeform 430"/>
              <p:cNvSpPr>
                <a:spLocks/>
              </p:cNvSpPr>
              <p:nvPr/>
            </p:nvSpPr>
            <p:spPr bwMode="auto">
              <a:xfrm>
                <a:off x="6754" y="5141"/>
                <a:ext cx="195" cy="126"/>
              </a:xfrm>
              <a:custGeom>
                <a:avLst/>
                <a:gdLst/>
                <a:ahLst/>
                <a:cxnLst>
                  <a:cxn ang="0">
                    <a:pos x="19412" y="0"/>
                  </a:cxn>
                  <a:cxn ang="0">
                    <a:pos x="0" y="19429"/>
                  </a:cxn>
                </a:cxnLst>
                <a:rect l="0" t="0" r="r" b="b"/>
                <a:pathLst>
                  <a:path w="20000" h="20000">
                    <a:moveTo>
                      <a:pt x="19412" y="0"/>
                    </a:moveTo>
                    <a:lnTo>
                      <a:pt x="0" y="1942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53" name="Freeform 429"/>
              <p:cNvSpPr>
                <a:spLocks/>
              </p:cNvSpPr>
              <p:nvPr/>
            </p:nvSpPr>
            <p:spPr bwMode="auto">
              <a:xfrm>
                <a:off x="6479" y="5321"/>
                <a:ext cx="189" cy="125"/>
              </a:xfrm>
              <a:custGeom>
                <a:avLst/>
                <a:gdLst/>
                <a:ahLst/>
                <a:cxnLst>
                  <a:cxn ang="0">
                    <a:pos x="19394" y="0"/>
                  </a:cxn>
                  <a:cxn ang="0">
                    <a:pos x="0" y="19429"/>
                  </a:cxn>
                </a:cxnLst>
                <a:rect l="0" t="0" r="r" b="b"/>
                <a:pathLst>
                  <a:path w="20000" h="20000">
                    <a:moveTo>
                      <a:pt x="19394" y="0"/>
                    </a:moveTo>
                    <a:lnTo>
                      <a:pt x="0" y="1942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52" name="Freeform 428"/>
              <p:cNvSpPr>
                <a:spLocks/>
              </p:cNvSpPr>
              <p:nvPr/>
            </p:nvSpPr>
            <p:spPr bwMode="auto">
              <a:xfrm>
                <a:off x="6336" y="5503"/>
                <a:ext cx="52" cy="40"/>
              </a:xfrm>
              <a:custGeom>
                <a:avLst/>
                <a:gdLst/>
                <a:ahLst/>
                <a:cxnLst>
                  <a:cxn ang="0">
                    <a:pos x="17778" y="0"/>
                  </a:cxn>
                  <a:cxn ang="0">
                    <a:pos x="0" y="18182"/>
                  </a:cxn>
                </a:cxnLst>
                <a:rect l="0" t="0" r="r" b="b"/>
                <a:pathLst>
                  <a:path w="20000" h="20000">
                    <a:moveTo>
                      <a:pt x="17778" y="0"/>
                    </a:moveTo>
                    <a:lnTo>
                      <a:pt x="0" y="1818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51" name="Freeform 427"/>
              <p:cNvSpPr>
                <a:spLocks/>
              </p:cNvSpPr>
              <p:nvPr/>
            </p:nvSpPr>
            <p:spPr bwMode="auto">
              <a:xfrm>
                <a:off x="5964" y="4862"/>
                <a:ext cx="1048" cy="681"/>
              </a:xfrm>
              <a:custGeom>
                <a:avLst/>
                <a:gdLst/>
                <a:ahLst/>
                <a:cxnLst>
                  <a:cxn ang="0">
                    <a:pos x="0" y="19895"/>
                  </a:cxn>
                  <a:cxn ang="0">
                    <a:pos x="19891" y="0"/>
                  </a:cxn>
                </a:cxnLst>
                <a:rect l="0" t="0" r="r" b="b"/>
                <a:pathLst>
                  <a:path w="20000" h="20000">
                    <a:moveTo>
                      <a:pt x="0" y="19895"/>
                    </a:moveTo>
                    <a:lnTo>
                      <a:pt x="198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50" name="Freeform 426"/>
              <p:cNvSpPr>
                <a:spLocks/>
              </p:cNvSpPr>
              <p:nvPr/>
            </p:nvSpPr>
            <p:spPr bwMode="auto">
              <a:xfrm>
                <a:off x="6382" y="4905"/>
                <a:ext cx="195" cy="122"/>
              </a:xfrm>
              <a:custGeom>
                <a:avLst/>
                <a:gdLst/>
                <a:ahLst/>
                <a:cxnLst>
                  <a:cxn ang="0">
                    <a:pos x="19412" y="0"/>
                  </a:cxn>
                  <a:cxn ang="0">
                    <a:pos x="0" y="19412"/>
                  </a:cxn>
                </a:cxnLst>
                <a:rect l="0" t="0" r="r" b="b"/>
                <a:pathLst>
                  <a:path w="20000" h="20000">
                    <a:moveTo>
                      <a:pt x="19412" y="0"/>
                    </a:moveTo>
                    <a:lnTo>
                      <a:pt x="0" y="1941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49" name="Freeform 425"/>
              <p:cNvSpPr>
                <a:spLocks/>
              </p:cNvSpPr>
              <p:nvPr/>
            </p:nvSpPr>
            <p:spPr bwMode="auto">
              <a:xfrm>
                <a:off x="6113" y="5084"/>
                <a:ext cx="189" cy="126"/>
              </a:xfrm>
              <a:custGeom>
                <a:avLst/>
                <a:gdLst/>
                <a:ahLst/>
                <a:cxnLst>
                  <a:cxn ang="0">
                    <a:pos x="19394" y="0"/>
                  </a:cxn>
                  <a:cxn ang="0">
                    <a:pos x="0" y="19429"/>
                  </a:cxn>
                </a:cxnLst>
                <a:rect l="0" t="0" r="r" b="b"/>
                <a:pathLst>
                  <a:path w="20000" h="20000">
                    <a:moveTo>
                      <a:pt x="19394" y="0"/>
                    </a:moveTo>
                    <a:lnTo>
                      <a:pt x="0" y="1942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48" name="Freeform 424"/>
              <p:cNvSpPr>
                <a:spLocks/>
              </p:cNvSpPr>
              <p:nvPr/>
            </p:nvSpPr>
            <p:spPr bwMode="auto">
              <a:xfrm>
                <a:off x="5832" y="5263"/>
                <a:ext cx="189" cy="122"/>
              </a:xfrm>
              <a:custGeom>
                <a:avLst/>
                <a:gdLst/>
                <a:ahLst/>
                <a:cxnLst>
                  <a:cxn ang="0">
                    <a:pos x="19394" y="0"/>
                  </a:cxn>
                  <a:cxn ang="0">
                    <a:pos x="0" y="19412"/>
                  </a:cxn>
                </a:cxnLst>
                <a:rect l="0" t="0" r="r" b="b"/>
                <a:pathLst>
                  <a:path w="20000" h="20000">
                    <a:moveTo>
                      <a:pt x="19394" y="0"/>
                    </a:moveTo>
                    <a:lnTo>
                      <a:pt x="0" y="1941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47" name="Freeform 423"/>
              <p:cNvSpPr>
                <a:spLocks/>
              </p:cNvSpPr>
              <p:nvPr/>
            </p:nvSpPr>
            <p:spPr bwMode="auto">
              <a:xfrm>
                <a:off x="5598" y="5443"/>
                <a:ext cx="148" cy="100"/>
              </a:xfrm>
              <a:custGeom>
                <a:avLst/>
                <a:gdLst/>
                <a:ahLst/>
                <a:cxnLst>
                  <a:cxn ang="0">
                    <a:pos x="19231" y="0"/>
                  </a:cxn>
                  <a:cxn ang="0">
                    <a:pos x="0" y="19286"/>
                  </a:cxn>
                </a:cxnLst>
                <a:rect l="0" t="0" r="r" b="b"/>
                <a:pathLst>
                  <a:path w="20000" h="20000">
                    <a:moveTo>
                      <a:pt x="19231" y="0"/>
                    </a:moveTo>
                    <a:lnTo>
                      <a:pt x="0" y="1928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46" name="Freeform 422"/>
              <p:cNvSpPr>
                <a:spLocks/>
              </p:cNvSpPr>
              <p:nvPr/>
            </p:nvSpPr>
            <p:spPr bwMode="auto">
              <a:xfrm>
                <a:off x="5226" y="4862"/>
                <a:ext cx="1047" cy="681"/>
              </a:xfrm>
              <a:custGeom>
                <a:avLst/>
                <a:gdLst/>
                <a:ahLst/>
                <a:cxnLst>
                  <a:cxn ang="0">
                    <a:pos x="0" y="19895"/>
                  </a:cxn>
                  <a:cxn ang="0">
                    <a:pos x="19891" y="0"/>
                  </a:cxn>
                </a:cxnLst>
                <a:rect l="0" t="0" r="r" b="b"/>
                <a:pathLst>
                  <a:path w="20000" h="20000">
                    <a:moveTo>
                      <a:pt x="0" y="19895"/>
                    </a:moveTo>
                    <a:lnTo>
                      <a:pt x="198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45" name="Freeform 421"/>
              <p:cNvSpPr>
                <a:spLocks/>
              </p:cNvSpPr>
              <p:nvPr/>
            </p:nvSpPr>
            <p:spPr bwMode="auto">
              <a:xfrm>
                <a:off x="5741" y="4862"/>
                <a:ext cx="166" cy="107"/>
              </a:xfrm>
              <a:custGeom>
                <a:avLst/>
                <a:gdLst/>
                <a:ahLst/>
                <a:cxnLst>
                  <a:cxn ang="0">
                    <a:pos x="19310" y="0"/>
                  </a:cxn>
                  <a:cxn ang="0">
                    <a:pos x="0" y="19333"/>
                  </a:cxn>
                </a:cxnLst>
                <a:rect l="0" t="0" r="r" b="b"/>
                <a:pathLst>
                  <a:path w="20000" h="20000">
                    <a:moveTo>
                      <a:pt x="19310" y="0"/>
                    </a:moveTo>
                    <a:lnTo>
                      <a:pt x="0" y="1933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44" name="Freeform 420"/>
              <p:cNvSpPr>
                <a:spLocks/>
              </p:cNvSpPr>
              <p:nvPr/>
            </p:nvSpPr>
            <p:spPr bwMode="auto">
              <a:xfrm>
                <a:off x="5466" y="5023"/>
                <a:ext cx="189" cy="122"/>
              </a:xfrm>
              <a:custGeom>
                <a:avLst/>
                <a:gdLst/>
                <a:ahLst/>
                <a:cxnLst>
                  <a:cxn ang="0">
                    <a:pos x="19394" y="0"/>
                  </a:cxn>
                  <a:cxn ang="0">
                    <a:pos x="0" y="19412"/>
                  </a:cxn>
                </a:cxnLst>
                <a:rect l="0" t="0" r="r" b="b"/>
                <a:pathLst>
                  <a:path w="20000" h="20000">
                    <a:moveTo>
                      <a:pt x="19394" y="0"/>
                    </a:moveTo>
                    <a:lnTo>
                      <a:pt x="0" y="1941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43" name="Freeform 419"/>
              <p:cNvSpPr>
                <a:spLocks/>
              </p:cNvSpPr>
              <p:nvPr/>
            </p:nvSpPr>
            <p:spPr bwMode="auto">
              <a:xfrm>
                <a:off x="5185" y="5206"/>
                <a:ext cx="195" cy="118"/>
              </a:xfrm>
              <a:custGeom>
                <a:avLst/>
                <a:gdLst/>
                <a:ahLst/>
                <a:cxnLst>
                  <a:cxn ang="0">
                    <a:pos x="19412" y="0"/>
                  </a:cxn>
                  <a:cxn ang="0">
                    <a:pos x="0" y="19394"/>
                  </a:cxn>
                </a:cxnLst>
                <a:rect l="0" t="0" r="r" b="b"/>
                <a:pathLst>
                  <a:path w="20000" h="20000">
                    <a:moveTo>
                      <a:pt x="19412" y="0"/>
                    </a:moveTo>
                    <a:lnTo>
                      <a:pt x="0" y="1939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42" name="Freeform 418"/>
              <p:cNvSpPr>
                <a:spLocks/>
              </p:cNvSpPr>
              <p:nvPr/>
            </p:nvSpPr>
            <p:spPr bwMode="auto">
              <a:xfrm>
                <a:off x="4916" y="5382"/>
                <a:ext cx="184" cy="125"/>
              </a:xfrm>
              <a:custGeom>
                <a:avLst/>
                <a:gdLst/>
                <a:ahLst/>
                <a:cxnLst>
                  <a:cxn ang="0">
                    <a:pos x="19375" y="0"/>
                  </a:cxn>
                  <a:cxn ang="0">
                    <a:pos x="0" y="19429"/>
                  </a:cxn>
                </a:cxnLst>
                <a:rect l="0" t="0" r="r" b="b"/>
                <a:pathLst>
                  <a:path w="20000" h="20000">
                    <a:moveTo>
                      <a:pt x="19375" y="0"/>
                    </a:moveTo>
                    <a:lnTo>
                      <a:pt x="0" y="1942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41" name="Freeform 417"/>
              <p:cNvSpPr>
                <a:spLocks/>
              </p:cNvSpPr>
              <p:nvPr/>
            </p:nvSpPr>
            <p:spPr bwMode="auto">
              <a:xfrm>
                <a:off x="4596" y="4862"/>
                <a:ext cx="939" cy="613"/>
              </a:xfrm>
              <a:custGeom>
                <a:avLst/>
                <a:gdLst/>
                <a:ahLst/>
                <a:cxnLst>
                  <a:cxn ang="0">
                    <a:pos x="0" y="19883"/>
                  </a:cxn>
                  <a:cxn ang="0">
                    <a:pos x="19878" y="0"/>
                  </a:cxn>
                </a:cxnLst>
                <a:rect l="0" t="0" r="r" b="b"/>
                <a:pathLst>
                  <a:path w="20000" h="20000">
                    <a:moveTo>
                      <a:pt x="0" y="19883"/>
                    </a:moveTo>
                    <a:lnTo>
                      <a:pt x="19878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40" name="Freeform 416"/>
              <p:cNvSpPr>
                <a:spLocks/>
              </p:cNvSpPr>
              <p:nvPr/>
            </p:nvSpPr>
            <p:spPr bwMode="auto">
              <a:xfrm>
                <a:off x="5094" y="4862"/>
                <a:ext cx="74" cy="47"/>
              </a:xfrm>
              <a:custGeom>
                <a:avLst/>
                <a:gdLst/>
                <a:ahLst/>
                <a:cxnLst>
                  <a:cxn ang="0">
                    <a:pos x="18462" y="0"/>
                  </a:cxn>
                  <a:cxn ang="0">
                    <a:pos x="0" y="18462"/>
                  </a:cxn>
                </a:cxnLst>
                <a:rect l="0" t="0" r="r" b="b"/>
                <a:pathLst>
                  <a:path w="20000" h="20000">
                    <a:moveTo>
                      <a:pt x="18462" y="0"/>
                    </a:moveTo>
                    <a:lnTo>
                      <a:pt x="0" y="1846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39" name="Freeform 415"/>
              <p:cNvSpPr>
                <a:spLocks/>
              </p:cNvSpPr>
              <p:nvPr/>
            </p:nvSpPr>
            <p:spPr bwMode="auto">
              <a:xfrm>
                <a:off x="4819" y="4966"/>
                <a:ext cx="189" cy="122"/>
              </a:xfrm>
              <a:custGeom>
                <a:avLst/>
                <a:gdLst/>
                <a:ahLst/>
                <a:cxnLst>
                  <a:cxn ang="0">
                    <a:pos x="19394" y="0"/>
                  </a:cxn>
                  <a:cxn ang="0">
                    <a:pos x="0" y="19412"/>
                  </a:cxn>
                </a:cxnLst>
                <a:rect l="0" t="0" r="r" b="b"/>
                <a:pathLst>
                  <a:path w="20000" h="20000">
                    <a:moveTo>
                      <a:pt x="19394" y="0"/>
                    </a:moveTo>
                    <a:lnTo>
                      <a:pt x="0" y="1941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38" name="Freeform 414"/>
              <p:cNvSpPr>
                <a:spLocks/>
              </p:cNvSpPr>
              <p:nvPr/>
            </p:nvSpPr>
            <p:spPr bwMode="auto">
              <a:xfrm>
                <a:off x="4596" y="5141"/>
                <a:ext cx="137" cy="94"/>
              </a:xfrm>
              <a:custGeom>
                <a:avLst/>
                <a:gdLst/>
                <a:ahLst/>
                <a:cxnLst>
                  <a:cxn ang="0">
                    <a:pos x="19167" y="0"/>
                  </a:cxn>
                  <a:cxn ang="0">
                    <a:pos x="0" y="19231"/>
                  </a:cxn>
                </a:cxnLst>
                <a:rect l="0" t="0" r="r" b="b"/>
                <a:pathLst>
                  <a:path w="20000" h="20000">
                    <a:moveTo>
                      <a:pt x="19167" y="0"/>
                    </a:moveTo>
                    <a:lnTo>
                      <a:pt x="0" y="19231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37" name="Freeform 413"/>
              <p:cNvSpPr>
                <a:spLocks/>
              </p:cNvSpPr>
              <p:nvPr/>
            </p:nvSpPr>
            <p:spPr bwMode="auto">
              <a:xfrm>
                <a:off x="1270" y="998"/>
                <a:ext cx="4791" cy="5082"/>
              </a:xfrm>
              <a:custGeom>
                <a:avLst/>
                <a:gdLst/>
                <a:ahLst/>
                <a:cxnLst>
                  <a:cxn ang="0">
                    <a:pos x="19976" y="19986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976" y="19986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36" name="Freeform 412"/>
              <p:cNvSpPr>
                <a:spLocks/>
              </p:cNvSpPr>
              <p:nvPr/>
            </p:nvSpPr>
            <p:spPr bwMode="auto">
              <a:xfrm>
                <a:off x="1213" y="973"/>
                <a:ext cx="120" cy="50"/>
              </a:xfrm>
              <a:custGeom>
                <a:avLst/>
                <a:gdLst/>
                <a:ahLst/>
                <a:cxnLst>
                  <a:cxn ang="0">
                    <a:pos x="0" y="18571"/>
                  </a:cxn>
                  <a:cxn ang="0">
                    <a:pos x="19048" y="0"/>
                  </a:cxn>
                </a:cxnLst>
                <a:rect l="0" t="0" r="r" b="b"/>
                <a:pathLst>
                  <a:path w="20000" h="20000">
                    <a:moveTo>
                      <a:pt x="0" y="18571"/>
                    </a:moveTo>
                    <a:lnTo>
                      <a:pt x="19048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35" name="Freeform 411"/>
              <p:cNvSpPr>
                <a:spLocks/>
              </p:cNvSpPr>
              <p:nvPr/>
            </p:nvSpPr>
            <p:spPr bwMode="auto">
              <a:xfrm>
                <a:off x="1327" y="919"/>
                <a:ext cx="103" cy="58"/>
              </a:xfrm>
              <a:custGeom>
                <a:avLst/>
                <a:gdLst/>
                <a:ahLst/>
                <a:cxnLst>
                  <a:cxn ang="0">
                    <a:pos x="0" y="18750"/>
                  </a:cxn>
                  <a:cxn ang="0">
                    <a:pos x="18889" y="0"/>
                  </a:cxn>
                </a:cxnLst>
                <a:rect l="0" t="0" r="r" b="b"/>
                <a:pathLst>
                  <a:path w="20000" h="20000">
                    <a:moveTo>
                      <a:pt x="0" y="18750"/>
                    </a:moveTo>
                    <a:lnTo>
                      <a:pt x="188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34" name="Freeform 410"/>
              <p:cNvSpPr>
                <a:spLocks/>
              </p:cNvSpPr>
              <p:nvPr/>
            </p:nvSpPr>
            <p:spPr bwMode="auto">
              <a:xfrm>
                <a:off x="1424" y="854"/>
                <a:ext cx="92" cy="69"/>
              </a:xfrm>
              <a:custGeom>
                <a:avLst/>
                <a:gdLst/>
                <a:ahLst/>
                <a:cxnLst>
                  <a:cxn ang="0">
                    <a:pos x="0" y="18947"/>
                  </a:cxn>
                  <a:cxn ang="0">
                    <a:pos x="18750" y="0"/>
                  </a:cxn>
                </a:cxnLst>
                <a:rect l="0" t="0" r="r" b="b"/>
                <a:pathLst>
                  <a:path w="20000" h="20000">
                    <a:moveTo>
                      <a:pt x="0" y="18947"/>
                    </a:moveTo>
                    <a:lnTo>
                      <a:pt x="1875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33" name="Freeform 409"/>
              <p:cNvSpPr>
                <a:spLocks/>
              </p:cNvSpPr>
              <p:nvPr/>
            </p:nvSpPr>
            <p:spPr bwMode="auto">
              <a:xfrm>
                <a:off x="1510" y="782"/>
                <a:ext cx="75" cy="76"/>
              </a:xfrm>
              <a:custGeom>
                <a:avLst/>
                <a:gdLst/>
                <a:ahLst/>
                <a:cxnLst>
                  <a:cxn ang="0">
                    <a:pos x="0" y="19048"/>
                  </a:cxn>
                  <a:cxn ang="0">
                    <a:pos x="18462" y="0"/>
                  </a:cxn>
                </a:cxnLst>
                <a:rect l="0" t="0" r="r" b="b"/>
                <a:pathLst>
                  <a:path w="20000" h="20000">
                    <a:moveTo>
                      <a:pt x="0" y="19048"/>
                    </a:moveTo>
                    <a:lnTo>
                      <a:pt x="1846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32" name="Freeform 408"/>
              <p:cNvSpPr>
                <a:spLocks/>
              </p:cNvSpPr>
              <p:nvPr/>
            </p:nvSpPr>
            <p:spPr bwMode="auto">
              <a:xfrm>
                <a:off x="1579" y="703"/>
                <a:ext cx="57" cy="83"/>
              </a:xfrm>
              <a:custGeom>
                <a:avLst/>
                <a:gdLst/>
                <a:ahLst/>
                <a:cxnLst>
                  <a:cxn ang="0">
                    <a:pos x="0" y="19130"/>
                  </a:cxn>
                  <a:cxn ang="0">
                    <a:pos x="18000" y="0"/>
                  </a:cxn>
                </a:cxnLst>
                <a:rect l="0" t="0" r="r" b="b"/>
                <a:pathLst>
                  <a:path w="20000" h="20000">
                    <a:moveTo>
                      <a:pt x="0" y="19130"/>
                    </a:moveTo>
                    <a:lnTo>
                      <a:pt x="1800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31" name="Freeform 407"/>
              <p:cNvSpPr>
                <a:spLocks/>
              </p:cNvSpPr>
              <p:nvPr/>
            </p:nvSpPr>
            <p:spPr bwMode="auto">
              <a:xfrm>
                <a:off x="1631" y="621"/>
                <a:ext cx="34" cy="86"/>
              </a:xfrm>
              <a:custGeom>
                <a:avLst/>
                <a:gdLst/>
                <a:ahLst/>
                <a:cxnLst>
                  <a:cxn ang="0">
                    <a:pos x="0" y="19167"/>
                  </a:cxn>
                  <a:cxn ang="0">
                    <a:pos x="16667" y="0"/>
                  </a:cxn>
                </a:cxnLst>
                <a:rect l="0" t="0" r="r" b="b"/>
                <a:pathLst>
                  <a:path w="20000" h="20000">
                    <a:moveTo>
                      <a:pt x="0" y="19167"/>
                    </a:moveTo>
                    <a:lnTo>
                      <a:pt x="1666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30" name="Freeform 406"/>
              <p:cNvSpPr>
                <a:spLocks/>
              </p:cNvSpPr>
              <p:nvPr/>
            </p:nvSpPr>
            <p:spPr bwMode="auto">
              <a:xfrm>
                <a:off x="1659" y="535"/>
                <a:ext cx="17" cy="90"/>
              </a:xfrm>
              <a:custGeom>
                <a:avLst/>
                <a:gdLst/>
                <a:ahLst/>
                <a:cxnLst>
                  <a:cxn ang="0">
                    <a:pos x="0" y="19200"/>
                  </a:cxn>
                  <a:cxn ang="0">
                    <a:pos x="13333" y="0"/>
                  </a:cxn>
                </a:cxnLst>
                <a:rect l="0" t="0" r="r" b="b"/>
                <a:pathLst>
                  <a:path w="20000" h="20000">
                    <a:moveTo>
                      <a:pt x="0" y="19200"/>
                    </a:moveTo>
                    <a:lnTo>
                      <a:pt x="13333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29" name="Freeform 405"/>
              <p:cNvSpPr>
                <a:spLocks/>
              </p:cNvSpPr>
              <p:nvPr/>
            </p:nvSpPr>
            <p:spPr bwMode="auto">
              <a:xfrm>
                <a:off x="1659" y="453"/>
                <a:ext cx="17" cy="86"/>
              </a:xfrm>
              <a:custGeom>
                <a:avLst/>
                <a:gdLst/>
                <a:ahLst/>
                <a:cxnLst>
                  <a:cxn ang="0">
                    <a:pos x="13333" y="19167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3333" y="19167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28" name="Freeform 404"/>
              <p:cNvSpPr>
                <a:spLocks/>
              </p:cNvSpPr>
              <p:nvPr/>
            </p:nvSpPr>
            <p:spPr bwMode="auto">
              <a:xfrm>
                <a:off x="1631" y="371"/>
                <a:ext cx="34" cy="86"/>
              </a:xfrm>
              <a:custGeom>
                <a:avLst/>
                <a:gdLst/>
                <a:ahLst/>
                <a:cxnLst>
                  <a:cxn ang="0">
                    <a:pos x="16667" y="19167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6667" y="19167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27" name="Freeform 403"/>
              <p:cNvSpPr>
                <a:spLocks/>
              </p:cNvSpPr>
              <p:nvPr/>
            </p:nvSpPr>
            <p:spPr bwMode="auto">
              <a:xfrm>
                <a:off x="1579" y="292"/>
                <a:ext cx="57" cy="83"/>
              </a:xfrm>
              <a:custGeom>
                <a:avLst/>
                <a:gdLst/>
                <a:ahLst/>
                <a:cxnLst>
                  <a:cxn ang="0">
                    <a:pos x="18000" y="19130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8000" y="1913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26" name="Freeform 402"/>
              <p:cNvSpPr>
                <a:spLocks/>
              </p:cNvSpPr>
              <p:nvPr/>
            </p:nvSpPr>
            <p:spPr bwMode="auto">
              <a:xfrm>
                <a:off x="1510" y="220"/>
                <a:ext cx="75" cy="76"/>
              </a:xfrm>
              <a:custGeom>
                <a:avLst/>
                <a:gdLst/>
                <a:ahLst/>
                <a:cxnLst>
                  <a:cxn ang="0">
                    <a:pos x="18462" y="19048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8462" y="19048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25" name="Freeform 401"/>
              <p:cNvSpPr>
                <a:spLocks/>
              </p:cNvSpPr>
              <p:nvPr/>
            </p:nvSpPr>
            <p:spPr bwMode="auto">
              <a:xfrm>
                <a:off x="1424" y="155"/>
                <a:ext cx="92" cy="69"/>
              </a:xfrm>
              <a:custGeom>
                <a:avLst/>
                <a:gdLst/>
                <a:ahLst/>
                <a:cxnLst>
                  <a:cxn ang="0">
                    <a:pos x="18750" y="18947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8750" y="18947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24" name="Freeform 400"/>
              <p:cNvSpPr>
                <a:spLocks/>
              </p:cNvSpPr>
              <p:nvPr/>
            </p:nvSpPr>
            <p:spPr bwMode="auto">
              <a:xfrm>
                <a:off x="1327" y="98"/>
                <a:ext cx="103" cy="61"/>
              </a:xfrm>
              <a:custGeom>
                <a:avLst/>
                <a:gdLst/>
                <a:ahLst/>
                <a:cxnLst>
                  <a:cxn ang="0">
                    <a:pos x="18889" y="18824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8889" y="18824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23" name="Freeform 399"/>
              <p:cNvSpPr>
                <a:spLocks/>
              </p:cNvSpPr>
              <p:nvPr/>
            </p:nvSpPr>
            <p:spPr bwMode="auto">
              <a:xfrm>
                <a:off x="1213" y="55"/>
                <a:ext cx="120" cy="47"/>
              </a:xfrm>
              <a:custGeom>
                <a:avLst/>
                <a:gdLst/>
                <a:ahLst/>
                <a:cxnLst>
                  <a:cxn ang="0">
                    <a:pos x="19048" y="18462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048" y="18462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22" name="Freeform 398"/>
              <p:cNvSpPr>
                <a:spLocks/>
              </p:cNvSpPr>
              <p:nvPr/>
            </p:nvSpPr>
            <p:spPr bwMode="auto">
              <a:xfrm>
                <a:off x="1092" y="23"/>
                <a:ext cx="126" cy="36"/>
              </a:xfrm>
              <a:custGeom>
                <a:avLst/>
                <a:gdLst/>
                <a:ahLst/>
                <a:cxnLst>
                  <a:cxn ang="0">
                    <a:pos x="19091" y="18000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091" y="1800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21" name="Freeform 397"/>
              <p:cNvSpPr>
                <a:spLocks/>
              </p:cNvSpPr>
              <p:nvPr/>
            </p:nvSpPr>
            <p:spPr bwMode="auto">
              <a:xfrm>
                <a:off x="966" y="5"/>
                <a:ext cx="132" cy="22"/>
              </a:xfrm>
              <a:custGeom>
                <a:avLst/>
                <a:gdLst/>
                <a:ahLst/>
                <a:cxnLst>
                  <a:cxn ang="0">
                    <a:pos x="19130" y="16667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130" y="16667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20" name="Freeform 396"/>
              <p:cNvSpPr>
                <a:spLocks/>
              </p:cNvSpPr>
              <p:nvPr/>
            </p:nvSpPr>
            <p:spPr bwMode="auto">
              <a:xfrm>
                <a:off x="835" y="-2"/>
                <a:ext cx="137" cy="11"/>
              </a:xfrm>
              <a:custGeom>
                <a:avLst/>
                <a:gdLst/>
                <a:ahLst/>
                <a:cxnLst>
                  <a:cxn ang="0">
                    <a:pos x="19167" y="13333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167" y="1333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19" name="Freeform 395"/>
              <p:cNvSpPr>
                <a:spLocks/>
              </p:cNvSpPr>
              <p:nvPr/>
            </p:nvSpPr>
            <p:spPr bwMode="auto">
              <a:xfrm>
                <a:off x="703" y="-2"/>
                <a:ext cx="138" cy="11"/>
              </a:xfrm>
              <a:custGeom>
                <a:avLst/>
                <a:gdLst/>
                <a:ahLst/>
                <a:cxnLst>
                  <a:cxn ang="0">
                    <a:pos x="19167" y="0"/>
                  </a:cxn>
                  <a:cxn ang="0">
                    <a:pos x="0" y="13333"/>
                  </a:cxn>
                </a:cxnLst>
                <a:rect l="0" t="0" r="r" b="b"/>
                <a:pathLst>
                  <a:path w="20000" h="20000">
                    <a:moveTo>
                      <a:pt x="19167" y="0"/>
                    </a:moveTo>
                    <a:lnTo>
                      <a:pt x="0" y="1333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18" name="Freeform 394"/>
              <p:cNvSpPr>
                <a:spLocks/>
              </p:cNvSpPr>
              <p:nvPr/>
            </p:nvSpPr>
            <p:spPr bwMode="auto">
              <a:xfrm>
                <a:off x="577" y="5"/>
                <a:ext cx="132" cy="22"/>
              </a:xfrm>
              <a:custGeom>
                <a:avLst/>
                <a:gdLst/>
                <a:ahLst/>
                <a:cxnLst>
                  <a:cxn ang="0">
                    <a:pos x="19130" y="0"/>
                  </a:cxn>
                  <a:cxn ang="0">
                    <a:pos x="0" y="16667"/>
                  </a:cxn>
                </a:cxnLst>
                <a:rect l="0" t="0" r="r" b="b"/>
                <a:pathLst>
                  <a:path w="20000" h="20000">
                    <a:moveTo>
                      <a:pt x="19130" y="0"/>
                    </a:moveTo>
                    <a:lnTo>
                      <a:pt x="0" y="1666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17" name="Freeform 393"/>
              <p:cNvSpPr>
                <a:spLocks/>
              </p:cNvSpPr>
              <p:nvPr/>
            </p:nvSpPr>
            <p:spPr bwMode="auto">
              <a:xfrm>
                <a:off x="457" y="23"/>
                <a:ext cx="126" cy="36"/>
              </a:xfrm>
              <a:custGeom>
                <a:avLst/>
                <a:gdLst/>
                <a:ahLst/>
                <a:cxnLst>
                  <a:cxn ang="0">
                    <a:pos x="19091" y="0"/>
                  </a:cxn>
                  <a:cxn ang="0">
                    <a:pos x="0" y="18000"/>
                  </a:cxn>
                </a:cxnLst>
                <a:rect l="0" t="0" r="r" b="b"/>
                <a:pathLst>
                  <a:path w="20000" h="20000">
                    <a:moveTo>
                      <a:pt x="19091" y="0"/>
                    </a:moveTo>
                    <a:lnTo>
                      <a:pt x="0" y="1800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16" name="Freeform 392"/>
              <p:cNvSpPr>
                <a:spLocks/>
              </p:cNvSpPr>
              <p:nvPr/>
            </p:nvSpPr>
            <p:spPr bwMode="auto">
              <a:xfrm>
                <a:off x="342" y="55"/>
                <a:ext cx="121" cy="47"/>
              </a:xfrm>
              <a:custGeom>
                <a:avLst/>
                <a:gdLst/>
                <a:ahLst/>
                <a:cxnLst>
                  <a:cxn ang="0">
                    <a:pos x="19048" y="0"/>
                  </a:cxn>
                  <a:cxn ang="0">
                    <a:pos x="0" y="18462"/>
                  </a:cxn>
                </a:cxnLst>
                <a:rect l="0" t="0" r="r" b="b"/>
                <a:pathLst>
                  <a:path w="20000" h="20000">
                    <a:moveTo>
                      <a:pt x="19048" y="0"/>
                    </a:moveTo>
                    <a:lnTo>
                      <a:pt x="0" y="1846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15" name="Freeform 391"/>
              <p:cNvSpPr>
                <a:spLocks/>
              </p:cNvSpPr>
              <p:nvPr/>
            </p:nvSpPr>
            <p:spPr bwMode="auto">
              <a:xfrm>
                <a:off x="245" y="98"/>
                <a:ext cx="103" cy="61"/>
              </a:xfrm>
              <a:custGeom>
                <a:avLst/>
                <a:gdLst/>
                <a:ahLst/>
                <a:cxnLst>
                  <a:cxn ang="0">
                    <a:pos x="18889" y="0"/>
                  </a:cxn>
                  <a:cxn ang="0">
                    <a:pos x="0" y="18824"/>
                  </a:cxn>
                </a:cxnLst>
                <a:rect l="0" t="0" r="r" b="b"/>
                <a:pathLst>
                  <a:path w="20000" h="20000">
                    <a:moveTo>
                      <a:pt x="18889" y="0"/>
                    </a:moveTo>
                    <a:lnTo>
                      <a:pt x="0" y="1882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14" name="Freeform 390"/>
              <p:cNvSpPr>
                <a:spLocks/>
              </p:cNvSpPr>
              <p:nvPr/>
            </p:nvSpPr>
            <p:spPr bwMode="auto">
              <a:xfrm>
                <a:off x="159" y="156"/>
                <a:ext cx="92" cy="68"/>
              </a:xfrm>
              <a:custGeom>
                <a:avLst/>
                <a:gdLst/>
                <a:ahLst/>
                <a:cxnLst>
                  <a:cxn ang="0">
                    <a:pos x="18750" y="0"/>
                  </a:cxn>
                  <a:cxn ang="0">
                    <a:pos x="0" y="18947"/>
                  </a:cxn>
                </a:cxnLst>
                <a:rect l="0" t="0" r="r" b="b"/>
                <a:pathLst>
                  <a:path w="20000" h="20000">
                    <a:moveTo>
                      <a:pt x="18750" y="0"/>
                    </a:moveTo>
                    <a:lnTo>
                      <a:pt x="0" y="1894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13" name="Freeform 389"/>
              <p:cNvSpPr>
                <a:spLocks/>
              </p:cNvSpPr>
              <p:nvPr/>
            </p:nvSpPr>
            <p:spPr bwMode="auto">
              <a:xfrm>
                <a:off x="91" y="220"/>
                <a:ext cx="74" cy="75"/>
              </a:xfrm>
              <a:custGeom>
                <a:avLst/>
                <a:gdLst/>
                <a:ahLst/>
                <a:cxnLst>
                  <a:cxn ang="0">
                    <a:pos x="18462" y="0"/>
                  </a:cxn>
                  <a:cxn ang="0">
                    <a:pos x="0" y="19048"/>
                  </a:cxn>
                </a:cxnLst>
                <a:rect l="0" t="0" r="r" b="b"/>
                <a:pathLst>
                  <a:path w="20000" h="20000">
                    <a:moveTo>
                      <a:pt x="18462" y="0"/>
                    </a:moveTo>
                    <a:lnTo>
                      <a:pt x="0" y="1904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12" name="Freeform 388"/>
              <p:cNvSpPr>
                <a:spLocks/>
              </p:cNvSpPr>
              <p:nvPr/>
            </p:nvSpPr>
            <p:spPr bwMode="auto">
              <a:xfrm>
                <a:off x="39" y="292"/>
                <a:ext cx="57" cy="82"/>
              </a:xfrm>
              <a:custGeom>
                <a:avLst/>
                <a:gdLst/>
                <a:ahLst/>
                <a:cxnLst>
                  <a:cxn ang="0">
                    <a:pos x="18000" y="0"/>
                  </a:cxn>
                  <a:cxn ang="0">
                    <a:pos x="0" y="19130"/>
                  </a:cxn>
                </a:cxnLst>
                <a:rect l="0" t="0" r="r" b="b"/>
                <a:pathLst>
                  <a:path w="20000" h="20000">
                    <a:moveTo>
                      <a:pt x="18000" y="0"/>
                    </a:moveTo>
                    <a:lnTo>
                      <a:pt x="0" y="1913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11" name="Freeform 387"/>
              <p:cNvSpPr>
                <a:spLocks/>
              </p:cNvSpPr>
              <p:nvPr/>
            </p:nvSpPr>
            <p:spPr bwMode="auto">
              <a:xfrm>
                <a:off x="10" y="371"/>
                <a:ext cx="35" cy="86"/>
              </a:xfrm>
              <a:custGeom>
                <a:avLst/>
                <a:gdLst/>
                <a:ahLst/>
                <a:cxnLst>
                  <a:cxn ang="0">
                    <a:pos x="16667" y="0"/>
                  </a:cxn>
                  <a:cxn ang="0">
                    <a:pos x="0" y="19167"/>
                  </a:cxn>
                </a:cxnLst>
                <a:rect l="0" t="0" r="r" b="b"/>
                <a:pathLst>
                  <a:path w="20000" h="20000">
                    <a:moveTo>
                      <a:pt x="16667" y="0"/>
                    </a:moveTo>
                    <a:lnTo>
                      <a:pt x="0" y="1916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10" name="Freeform 386"/>
              <p:cNvSpPr>
                <a:spLocks/>
              </p:cNvSpPr>
              <p:nvPr/>
            </p:nvSpPr>
            <p:spPr bwMode="auto">
              <a:xfrm>
                <a:off x="-1" y="453"/>
                <a:ext cx="17" cy="86"/>
              </a:xfrm>
              <a:custGeom>
                <a:avLst/>
                <a:gdLst/>
                <a:ahLst/>
                <a:cxnLst>
                  <a:cxn ang="0">
                    <a:pos x="13333" y="0"/>
                  </a:cxn>
                  <a:cxn ang="0">
                    <a:pos x="0" y="19167"/>
                  </a:cxn>
                </a:cxnLst>
                <a:rect l="0" t="0" r="r" b="b"/>
                <a:pathLst>
                  <a:path w="20000" h="20000">
                    <a:moveTo>
                      <a:pt x="13333" y="0"/>
                    </a:moveTo>
                    <a:lnTo>
                      <a:pt x="0" y="1916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09" name="Freeform 385"/>
              <p:cNvSpPr>
                <a:spLocks/>
              </p:cNvSpPr>
              <p:nvPr/>
            </p:nvSpPr>
            <p:spPr bwMode="auto">
              <a:xfrm>
                <a:off x="-1" y="536"/>
                <a:ext cx="17" cy="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333" y="19200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3333" y="1920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08" name="Freeform 384"/>
              <p:cNvSpPr>
                <a:spLocks/>
              </p:cNvSpPr>
              <p:nvPr/>
            </p:nvSpPr>
            <p:spPr bwMode="auto">
              <a:xfrm>
                <a:off x="10" y="622"/>
                <a:ext cx="35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667" y="19167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6667" y="1916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07" name="Freeform 383"/>
              <p:cNvSpPr>
                <a:spLocks/>
              </p:cNvSpPr>
              <p:nvPr/>
            </p:nvSpPr>
            <p:spPr bwMode="auto">
              <a:xfrm>
                <a:off x="39" y="704"/>
                <a:ext cx="57" cy="8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000" y="19130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8000" y="1913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06" name="Freeform 382"/>
              <p:cNvSpPr>
                <a:spLocks/>
              </p:cNvSpPr>
              <p:nvPr/>
            </p:nvSpPr>
            <p:spPr bwMode="auto">
              <a:xfrm>
                <a:off x="91" y="783"/>
                <a:ext cx="74" cy="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462" y="19048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8462" y="1904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05" name="Freeform 381"/>
              <p:cNvSpPr>
                <a:spLocks/>
              </p:cNvSpPr>
              <p:nvPr/>
            </p:nvSpPr>
            <p:spPr bwMode="auto">
              <a:xfrm>
                <a:off x="159" y="855"/>
                <a:ext cx="92" cy="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750" y="18947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8750" y="1894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04" name="Freeform 380"/>
              <p:cNvSpPr>
                <a:spLocks/>
              </p:cNvSpPr>
              <p:nvPr/>
            </p:nvSpPr>
            <p:spPr bwMode="auto">
              <a:xfrm>
                <a:off x="245" y="919"/>
                <a:ext cx="103" cy="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889" y="18750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8889" y="1875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03" name="Freeform 379"/>
              <p:cNvSpPr>
                <a:spLocks/>
              </p:cNvSpPr>
              <p:nvPr/>
            </p:nvSpPr>
            <p:spPr bwMode="auto">
              <a:xfrm>
                <a:off x="342" y="973"/>
                <a:ext cx="121" cy="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048" y="18571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048" y="18571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02" name="Freeform 378"/>
              <p:cNvSpPr>
                <a:spLocks/>
              </p:cNvSpPr>
              <p:nvPr/>
            </p:nvSpPr>
            <p:spPr bwMode="auto">
              <a:xfrm>
                <a:off x="457" y="1019"/>
                <a:ext cx="126" cy="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091" y="18000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091" y="1800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01" name="Freeform 377"/>
              <p:cNvSpPr>
                <a:spLocks/>
              </p:cNvSpPr>
              <p:nvPr/>
            </p:nvSpPr>
            <p:spPr bwMode="auto">
              <a:xfrm>
                <a:off x="577" y="1052"/>
                <a:ext cx="132" cy="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130" y="16667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130" y="1666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00" name="Freeform 376"/>
              <p:cNvSpPr>
                <a:spLocks/>
              </p:cNvSpPr>
              <p:nvPr/>
            </p:nvSpPr>
            <p:spPr bwMode="auto">
              <a:xfrm>
                <a:off x="703" y="1070"/>
                <a:ext cx="138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167" y="13333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167" y="1333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99" name="Freeform 375"/>
              <p:cNvSpPr>
                <a:spLocks/>
              </p:cNvSpPr>
              <p:nvPr/>
            </p:nvSpPr>
            <p:spPr bwMode="auto">
              <a:xfrm>
                <a:off x="835" y="1070"/>
                <a:ext cx="137" cy="10"/>
              </a:xfrm>
              <a:custGeom>
                <a:avLst/>
                <a:gdLst/>
                <a:ahLst/>
                <a:cxnLst>
                  <a:cxn ang="0">
                    <a:pos x="0" y="13333"/>
                  </a:cxn>
                  <a:cxn ang="0">
                    <a:pos x="19167" y="0"/>
                  </a:cxn>
                </a:cxnLst>
                <a:rect l="0" t="0" r="r" b="b"/>
                <a:pathLst>
                  <a:path w="20000" h="20000">
                    <a:moveTo>
                      <a:pt x="0" y="13333"/>
                    </a:moveTo>
                    <a:lnTo>
                      <a:pt x="1916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98" name="Freeform 374"/>
              <p:cNvSpPr>
                <a:spLocks/>
              </p:cNvSpPr>
              <p:nvPr/>
            </p:nvSpPr>
            <p:spPr bwMode="auto">
              <a:xfrm>
                <a:off x="966" y="1052"/>
                <a:ext cx="132" cy="21"/>
              </a:xfrm>
              <a:custGeom>
                <a:avLst/>
                <a:gdLst/>
                <a:ahLst/>
                <a:cxnLst>
                  <a:cxn ang="0">
                    <a:pos x="0" y="16667"/>
                  </a:cxn>
                  <a:cxn ang="0">
                    <a:pos x="19130" y="0"/>
                  </a:cxn>
                </a:cxnLst>
                <a:rect l="0" t="0" r="r" b="b"/>
                <a:pathLst>
                  <a:path w="20000" h="20000">
                    <a:moveTo>
                      <a:pt x="0" y="16667"/>
                    </a:moveTo>
                    <a:lnTo>
                      <a:pt x="1913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97" name="Freeform 373"/>
              <p:cNvSpPr>
                <a:spLocks/>
              </p:cNvSpPr>
              <p:nvPr/>
            </p:nvSpPr>
            <p:spPr bwMode="auto">
              <a:xfrm>
                <a:off x="1092" y="1019"/>
                <a:ext cx="126" cy="36"/>
              </a:xfrm>
              <a:custGeom>
                <a:avLst/>
                <a:gdLst/>
                <a:ahLst/>
                <a:cxnLst>
                  <a:cxn ang="0">
                    <a:pos x="0" y="18000"/>
                  </a:cxn>
                  <a:cxn ang="0">
                    <a:pos x="19091" y="0"/>
                  </a:cxn>
                </a:cxnLst>
                <a:rect l="0" t="0" r="r" b="b"/>
                <a:pathLst>
                  <a:path w="20000" h="20000">
                    <a:moveTo>
                      <a:pt x="0" y="18000"/>
                    </a:moveTo>
                    <a:lnTo>
                      <a:pt x="190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96" name="Freeform 372"/>
              <p:cNvSpPr>
                <a:spLocks/>
              </p:cNvSpPr>
              <p:nvPr/>
            </p:nvSpPr>
            <p:spPr bwMode="auto">
              <a:xfrm>
                <a:off x="629" y="873"/>
                <a:ext cx="423" cy="3"/>
              </a:xfrm>
              <a:custGeom>
                <a:avLst/>
                <a:gdLst/>
                <a:ahLst/>
                <a:cxnLst>
                  <a:cxn ang="0">
                    <a:pos x="19730" y="0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730" y="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95" name="Freeform 371"/>
              <p:cNvSpPr>
                <a:spLocks/>
              </p:cNvSpPr>
              <p:nvPr/>
            </p:nvSpPr>
            <p:spPr bwMode="auto">
              <a:xfrm>
                <a:off x="835" y="63"/>
                <a:ext cx="6" cy="813"/>
              </a:xfrm>
              <a:custGeom>
                <a:avLst/>
                <a:gdLst/>
                <a:ahLst/>
                <a:cxnLst>
                  <a:cxn ang="0">
                    <a:pos x="0" y="19912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0" y="19912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94" name="Freeform 370"/>
              <p:cNvSpPr>
                <a:spLocks/>
              </p:cNvSpPr>
              <p:nvPr/>
            </p:nvSpPr>
            <p:spPr bwMode="auto">
              <a:xfrm>
                <a:off x="629" y="63"/>
                <a:ext cx="212" cy="139"/>
              </a:xfrm>
              <a:custGeom>
                <a:avLst/>
                <a:gdLst/>
                <a:ahLst/>
                <a:cxnLst>
                  <a:cxn ang="0">
                    <a:pos x="19459" y="0"/>
                  </a:cxn>
                  <a:cxn ang="0">
                    <a:pos x="0" y="19487"/>
                  </a:cxn>
                </a:cxnLst>
                <a:rect l="0" t="0" r="r" b="b"/>
                <a:pathLst>
                  <a:path w="20000" h="20000">
                    <a:moveTo>
                      <a:pt x="19459" y="0"/>
                    </a:moveTo>
                    <a:lnTo>
                      <a:pt x="0" y="1948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93" name="Freeform 369"/>
              <p:cNvSpPr>
                <a:spLocks/>
              </p:cNvSpPr>
              <p:nvPr/>
            </p:nvSpPr>
            <p:spPr bwMode="auto">
              <a:xfrm>
                <a:off x="577" y="2708"/>
                <a:ext cx="132" cy="21"/>
              </a:xfrm>
              <a:custGeom>
                <a:avLst/>
                <a:gdLst/>
                <a:ahLst/>
                <a:cxnLst>
                  <a:cxn ang="0">
                    <a:pos x="19130" y="0"/>
                  </a:cxn>
                  <a:cxn ang="0">
                    <a:pos x="0" y="16667"/>
                  </a:cxn>
                </a:cxnLst>
                <a:rect l="0" t="0" r="r" b="b"/>
                <a:pathLst>
                  <a:path w="20000" h="20000">
                    <a:moveTo>
                      <a:pt x="19130" y="0"/>
                    </a:moveTo>
                    <a:lnTo>
                      <a:pt x="0" y="1666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92" name="Freeform 368"/>
              <p:cNvSpPr>
                <a:spLocks/>
              </p:cNvSpPr>
              <p:nvPr/>
            </p:nvSpPr>
            <p:spPr bwMode="auto">
              <a:xfrm>
                <a:off x="457" y="2725"/>
                <a:ext cx="126" cy="36"/>
              </a:xfrm>
              <a:custGeom>
                <a:avLst/>
                <a:gdLst/>
                <a:ahLst/>
                <a:cxnLst>
                  <a:cxn ang="0">
                    <a:pos x="19091" y="0"/>
                  </a:cxn>
                  <a:cxn ang="0">
                    <a:pos x="0" y="18000"/>
                  </a:cxn>
                </a:cxnLst>
                <a:rect l="0" t="0" r="r" b="b"/>
                <a:pathLst>
                  <a:path w="20000" h="20000">
                    <a:moveTo>
                      <a:pt x="19091" y="0"/>
                    </a:moveTo>
                    <a:lnTo>
                      <a:pt x="0" y="1800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91" name="Freeform 367"/>
              <p:cNvSpPr>
                <a:spLocks/>
              </p:cNvSpPr>
              <p:nvPr/>
            </p:nvSpPr>
            <p:spPr bwMode="auto">
              <a:xfrm>
                <a:off x="342" y="2758"/>
                <a:ext cx="121" cy="46"/>
              </a:xfrm>
              <a:custGeom>
                <a:avLst/>
                <a:gdLst/>
                <a:ahLst/>
                <a:cxnLst>
                  <a:cxn ang="0">
                    <a:pos x="19048" y="0"/>
                  </a:cxn>
                  <a:cxn ang="0">
                    <a:pos x="0" y="18462"/>
                  </a:cxn>
                </a:cxnLst>
                <a:rect l="0" t="0" r="r" b="b"/>
                <a:pathLst>
                  <a:path w="20000" h="20000">
                    <a:moveTo>
                      <a:pt x="19048" y="0"/>
                    </a:moveTo>
                    <a:lnTo>
                      <a:pt x="0" y="1846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90" name="Freeform 366"/>
              <p:cNvSpPr>
                <a:spLocks/>
              </p:cNvSpPr>
              <p:nvPr/>
            </p:nvSpPr>
            <p:spPr bwMode="auto">
              <a:xfrm>
                <a:off x="245" y="2801"/>
                <a:ext cx="103" cy="61"/>
              </a:xfrm>
              <a:custGeom>
                <a:avLst/>
                <a:gdLst/>
                <a:ahLst/>
                <a:cxnLst>
                  <a:cxn ang="0">
                    <a:pos x="18889" y="0"/>
                  </a:cxn>
                  <a:cxn ang="0">
                    <a:pos x="0" y="18824"/>
                  </a:cxn>
                </a:cxnLst>
                <a:rect l="0" t="0" r="r" b="b"/>
                <a:pathLst>
                  <a:path w="20000" h="20000">
                    <a:moveTo>
                      <a:pt x="18889" y="0"/>
                    </a:moveTo>
                    <a:lnTo>
                      <a:pt x="0" y="1882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89" name="Freeform 365"/>
              <p:cNvSpPr>
                <a:spLocks/>
              </p:cNvSpPr>
              <p:nvPr/>
            </p:nvSpPr>
            <p:spPr bwMode="auto">
              <a:xfrm>
                <a:off x="159" y="2858"/>
                <a:ext cx="92" cy="68"/>
              </a:xfrm>
              <a:custGeom>
                <a:avLst/>
                <a:gdLst/>
                <a:ahLst/>
                <a:cxnLst>
                  <a:cxn ang="0">
                    <a:pos x="18750" y="0"/>
                  </a:cxn>
                  <a:cxn ang="0">
                    <a:pos x="0" y="18947"/>
                  </a:cxn>
                </a:cxnLst>
                <a:rect l="0" t="0" r="r" b="b"/>
                <a:pathLst>
                  <a:path w="20000" h="20000">
                    <a:moveTo>
                      <a:pt x="18750" y="0"/>
                    </a:moveTo>
                    <a:lnTo>
                      <a:pt x="0" y="1894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88" name="Freeform 364"/>
              <p:cNvSpPr>
                <a:spLocks/>
              </p:cNvSpPr>
              <p:nvPr/>
            </p:nvSpPr>
            <p:spPr bwMode="auto">
              <a:xfrm>
                <a:off x="91" y="2923"/>
                <a:ext cx="74" cy="75"/>
              </a:xfrm>
              <a:custGeom>
                <a:avLst/>
                <a:gdLst/>
                <a:ahLst/>
                <a:cxnLst>
                  <a:cxn ang="0">
                    <a:pos x="18462" y="0"/>
                  </a:cxn>
                  <a:cxn ang="0">
                    <a:pos x="0" y="19048"/>
                  </a:cxn>
                </a:cxnLst>
                <a:rect l="0" t="0" r="r" b="b"/>
                <a:pathLst>
                  <a:path w="20000" h="20000">
                    <a:moveTo>
                      <a:pt x="18462" y="0"/>
                    </a:moveTo>
                    <a:lnTo>
                      <a:pt x="0" y="1904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87" name="Freeform 363"/>
              <p:cNvSpPr>
                <a:spLocks/>
              </p:cNvSpPr>
              <p:nvPr/>
            </p:nvSpPr>
            <p:spPr bwMode="auto">
              <a:xfrm>
                <a:off x="39" y="2994"/>
                <a:ext cx="57" cy="83"/>
              </a:xfrm>
              <a:custGeom>
                <a:avLst/>
                <a:gdLst/>
                <a:ahLst/>
                <a:cxnLst>
                  <a:cxn ang="0">
                    <a:pos x="18000" y="0"/>
                  </a:cxn>
                  <a:cxn ang="0">
                    <a:pos x="0" y="19130"/>
                  </a:cxn>
                </a:cxnLst>
                <a:rect l="0" t="0" r="r" b="b"/>
                <a:pathLst>
                  <a:path w="20000" h="20000">
                    <a:moveTo>
                      <a:pt x="18000" y="0"/>
                    </a:moveTo>
                    <a:lnTo>
                      <a:pt x="0" y="1913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86" name="Freeform 362"/>
              <p:cNvSpPr>
                <a:spLocks/>
              </p:cNvSpPr>
              <p:nvPr/>
            </p:nvSpPr>
            <p:spPr bwMode="auto">
              <a:xfrm>
                <a:off x="10" y="3073"/>
                <a:ext cx="35" cy="86"/>
              </a:xfrm>
              <a:custGeom>
                <a:avLst/>
                <a:gdLst/>
                <a:ahLst/>
                <a:cxnLst>
                  <a:cxn ang="0">
                    <a:pos x="16667" y="0"/>
                  </a:cxn>
                  <a:cxn ang="0">
                    <a:pos x="0" y="19167"/>
                  </a:cxn>
                </a:cxnLst>
                <a:rect l="0" t="0" r="r" b="b"/>
                <a:pathLst>
                  <a:path w="20000" h="20000">
                    <a:moveTo>
                      <a:pt x="16667" y="0"/>
                    </a:moveTo>
                    <a:lnTo>
                      <a:pt x="0" y="1916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85" name="Freeform 361"/>
              <p:cNvSpPr>
                <a:spLocks/>
              </p:cNvSpPr>
              <p:nvPr/>
            </p:nvSpPr>
            <p:spPr bwMode="auto">
              <a:xfrm>
                <a:off x="-1" y="3156"/>
                <a:ext cx="17" cy="89"/>
              </a:xfrm>
              <a:custGeom>
                <a:avLst/>
                <a:gdLst/>
                <a:ahLst/>
                <a:cxnLst>
                  <a:cxn ang="0">
                    <a:pos x="13333" y="0"/>
                  </a:cxn>
                  <a:cxn ang="0">
                    <a:pos x="0" y="19200"/>
                  </a:cxn>
                </a:cxnLst>
                <a:rect l="0" t="0" r="r" b="b"/>
                <a:pathLst>
                  <a:path w="20000" h="20000">
                    <a:moveTo>
                      <a:pt x="13333" y="0"/>
                    </a:moveTo>
                    <a:lnTo>
                      <a:pt x="0" y="1920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84" name="Freeform 360"/>
              <p:cNvSpPr>
                <a:spLocks/>
              </p:cNvSpPr>
              <p:nvPr/>
            </p:nvSpPr>
            <p:spPr bwMode="auto">
              <a:xfrm>
                <a:off x="-1" y="3242"/>
                <a:ext cx="17" cy="8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333" y="19130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3333" y="1913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83" name="Freeform 359"/>
              <p:cNvSpPr>
                <a:spLocks/>
              </p:cNvSpPr>
              <p:nvPr/>
            </p:nvSpPr>
            <p:spPr bwMode="auto">
              <a:xfrm>
                <a:off x="10" y="3320"/>
                <a:ext cx="35" cy="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667" y="19200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6667" y="1920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82" name="Freeform 358"/>
              <p:cNvSpPr>
                <a:spLocks/>
              </p:cNvSpPr>
              <p:nvPr/>
            </p:nvSpPr>
            <p:spPr bwMode="auto">
              <a:xfrm>
                <a:off x="39" y="3406"/>
                <a:ext cx="57" cy="8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000" y="19130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8000" y="1913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81" name="Freeform 357"/>
              <p:cNvSpPr>
                <a:spLocks/>
              </p:cNvSpPr>
              <p:nvPr/>
            </p:nvSpPr>
            <p:spPr bwMode="auto">
              <a:xfrm>
                <a:off x="91" y="3485"/>
                <a:ext cx="74" cy="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462" y="19048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8462" y="1904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80" name="Freeform 356"/>
              <p:cNvSpPr>
                <a:spLocks/>
              </p:cNvSpPr>
              <p:nvPr/>
            </p:nvSpPr>
            <p:spPr bwMode="auto">
              <a:xfrm>
                <a:off x="159" y="3557"/>
                <a:ext cx="92" cy="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750" y="18947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8750" y="1894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79" name="Freeform 355"/>
              <p:cNvSpPr>
                <a:spLocks/>
              </p:cNvSpPr>
              <p:nvPr/>
            </p:nvSpPr>
            <p:spPr bwMode="auto">
              <a:xfrm>
                <a:off x="245" y="3621"/>
                <a:ext cx="103" cy="5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889" y="18750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8889" y="1875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78" name="Freeform 354"/>
              <p:cNvSpPr>
                <a:spLocks/>
              </p:cNvSpPr>
              <p:nvPr/>
            </p:nvSpPr>
            <p:spPr bwMode="auto">
              <a:xfrm>
                <a:off x="342" y="3675"/>
                <a:ext cx="121" cy="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048" y="18571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048" y="18571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77" name="Freeform 353"/>
              <p:cNvSpPr>
                <a:spLocks/>
              </p:cNvSpPr>
              <p:nvPr/>
            </p:nvSpPr>
            <p:spPr bwMode="auto">
              <a:xfrm>
                <a:off x="457" y="3722"/>
                <a:ext cx="126" cy="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091" y="18000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091" y="1800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76" name="Freeform 352"/>
              <p:cNvSpPr>
                <a:spLocks/>
              </p:cNvSpPr>
              <p:nvPr/>
            </p:nvSpPr>
            <p:spPr bwMode="auto">
              <a:xfrm>
                <a:off x="577" y="3754"/>
                <a:ext cx="132" cy="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130" y="17143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130" y="1714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75" name="Freeform 351"/>
              <p:cNvSpPr>
                <a:spLocks/>
              </p:cNvSpPr>
              <p:nvPr/>
            </p:nvSpPr>
            <p:spPr bwMode="auto">
              <a:xfrm>
                <a:off x="703" y="3776"/>
                <a:ext cx="138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167" y="10000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167" y="1000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74" name="Freeform 350"/>
              <p:cNvSpPr>
                <a:spLocks/>
              </p:cNvSpPr>
              <p:nvPr/>
            </p:nvSpPr>
            <p:spPr bwMode="auto">
              <a:xfrm>
                <a:off x="835" y="3776"/>
                <a:ext cx="137" cy="7"/>
              </a:xfrm>
              <a:custGeom>
                <a:avLst/>
                <a:gdLst/>
                <a:ahLst/>
                <a:cxnLst>
                  <a:cxn ang="0">
                    <a:pos x="0" y="10000"/>
                  </a:cxn>
                  <a:cxn ang="0">
                    <a:pos x="19167" y="0"/>
                  </a:cxn>
                </a:cxnLst>
                <a:rect l="0" t="0" r="r" b="b"/>
                <a:pathLst>
                  <a:path w="20000" h="20000">
                    <a:moveTo>
                      <a:pt x="0" y="10000"/>
                    </a:moveTo>
                    <a:lnTo>
                      <a:pt x="1916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73" name="Freeform 349"/>
              <p:cNvSpPr>
                <a:spLocks/>
              </p:cNvSpPr>
              <p:nvPr/>
            </p:nvSpPr>
            <p:spPr bwMode="auto">
              <a:xfrm>
                <a:off x="966" y="3754"/>
                <a:ext cx="132" cy="25"/>
              </a:xfrm>
              <a:custGeom>
                <a:avLst/>
                <a:gdLst/>
                <a:ahLst/>
                <a:cxnLst>
                  <a:cxn ang="0">
                    <a:pos x="0" y="17143"/>
                  </a:cxn>
                  <a:cxn ang="0">
                    <a:pos x="19130" y="0"/>
                  </a:cxn>
                </a:cxnLst>
                <a:rect l="0" t="0" r="r" b="b"/>
                <a:pathLst>
                  <a:path w="20000" h="20000">
                    <a:moveTo>
                      <a:pt x="0" y="17143"/>
                    </a:moveTo>
                    <a:lnTo>
                      <a:pt x="1913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72" name="Freeform 348"/>
              <p:cNvSpPr>
                <a:spLocks/>
              </p:cNvSpPr>
              <p:nvPr/>
            </p:nvSpPr>
            <p:spPr bwMode="auto">
              <a:xfrm>
                <a:off x="1092" y="3722"/>
                <a:ext cx="126" cy="36"/>
              </a:xfrm>
              <a:custGeom>
                <a:avLst/>
                <a:gdLst/>
                <a:ahLst/>
                <a:cxnLst>
                  <a:cxn ang="0">
                    <a:pos x="0" y="18000"/>
                  </a:cxn>
                  <a:cxn ang="0">
                    <a:pos x="19091" y="0"/>
                  </a:cxn>
                </a:cxnLst>
                <a:rect l="0" t="0" r="r" b="b"/>
                <a:pathLst>
                  <a:path w="20000" h="20000">
                    <a:moveTo>
                      <a:pt x="0" y="18000"/>
                    </a:moveTo>
                    <a:lnTo>
                      <a:pt x="190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71" name="Freeform 347"/>
              <p:cNvSpPr>
                <a:spLocks/>
              </p:cNvSpPr>
              <p:nvPr/>
            </p:nvSpPr>
            <p:spPr bwMode="auto">
              <a:xfrm>
                <a:off x="1213" y="3675"/>
                <a:ext cx="120" cy="50"/>
              </a:xfrm>
              <a:custGeom>
                <a:avLst/>
                <a:gdLst/>
                <a:ahLst/>
                <a:cxnLst>
                  <a:cxn ang="0">
                    <a:pos x="0" y="18571"/>
                  </a:cxn>
                  <a:cxn ang="0">
                    <a:pos x="19048" y="0"/>
                  </a:cxn>
                </a:cxnLst>
                <a:rect l="0" t="0" r="r" b="b"/>
                <a:pathLst>
                  <a:path w="20000" h="20000">
                    <a:moveTo>
                      <a:pt x="0" y="18571"/>
                    </a:moveTo>
                    <a:lnTo>
                      <a:pt x="19048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70" name="Freeform 346"/>
              <p:cNvSpPr>
                <a:spLocks/>
              </p:cNvSpPr>
              <p:nvPr/>
            </p:nvSpPr>
            <p:spPr bwMode="auto">
              <a:xfrm>
                <a:off x="1327" y="3621"/>
                <a:ext cx="103" cy="58"/>
              </a:xfrm>
              <a:custGeom>
                <a:avLst/>
                <a:gdLst/>
                <a:ahLst/>
                <a:cxnLst>
                  <a:cxn ang="0">
                    <a:pos x="0" y="18750"/>
                  </a:cxn>
                  <a:cxn ang="0">
                    <a:pos x="18889" y="0"/>
                  </a:cxn>
                </a:cxnLst>
                <a:rect l="0" t="0" r="r" b="b"/>
                <a:pathLst>
                  <a:path w="20000" h="20000">
                    <a:moveTo>
                      <a:pt x="0" y="18750"/>
                    </a:moveTo>
                    <a:lnTo>
                      <a:pt x="188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69" name="Freeform 345"/>
              <p:cNvSpPr>
                <a:spLocks/>
              </p:cNvSpPr>
              <p:nvPr/>
            </p:nvSpPr>
            <p:spPr bwMode="auto">
              <a:xfrm>
                <a:off x="1424" y="3557"/>
                <a:ext cx="92" cy="68"/>
              </a:xfrm>
              <a:custGeom>
                <a:avLst/>
                <a:gdLst/>
                <a:ahLst/>
                <a:cxnLst>
                  <a:cxn ang="0">
                    <a:pos x="0" y="18947"/>
                  </a:cxn>
                  <a:cxn ang="0">
                    <a:pos x="18750" y="0"/>
                  </a:cxn>
                </a:cxnLst>
                <a:rect l="0" t="0" r="r" b="b"/>
                <a:pathLst>
                  <a:path w="20000" h="20000">
                    <a:moveTo>
                      <a:pt x="0" y="18947"/>
                    </a:moveTo>
                    <a:lnTo>
                      <a:pt x="1875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68" name="Freeform 344"/>
              <p:cNvSpPr>
                <a:spLocks/>
              </p:cNvSpPr>
              <p:nvPr/>
            </p:nvSpPr>
            <p:spPr bwMode="auto">
              <a:xfrm>
                <a:off x="1510" y="3485"/>
                <a:ext cx="75" cy="76"/>
              </a:xfrm>
              <a:custGeom>
                <a:avLst/>
                <a:gdLst/>
                <a:ahLst/>
                <a:cxnLst>
                  <a:cxn ang="0">
                    <a:pos x="0" y="19048"/>
                  </a:cxn>
                  <a:cxn ang="0">
                    <a:pos x="18462" y="0"/>
                  </a:cxn>
                </a:cxnLst>
                <a:rect l="0" t="0" r="r" b="b"/>
                <a:pathLst>
                  <a:path w="20000" h="20000">
                    <a:moveTo>
                      <a:pt x="0" y="19048"/>
                    </a:moveTo>
                    <a:lnTo>
                      <a:pt x="1846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67" name="Freeform 343"/>
              <p:cNvSpPr>
                <a:spLocks/>
              </p:cNvSpPr>
              <p:nvPr/>
            </p:nvSpPr>
            <p:spPr bwMode="auto">
              <a:xfrm>
                <a:off x="1579" y="3406"/>
                <a:ext cx="57" cy="83"/>
              </a:xfrm>
              <a:custGeom>
                <a:avLst/>
                <a:gdLst/>
                <a:ahLst/>
                <a:cxnLst>
                  <a:cxn ang="0">
                    <a:pos x="0" y="19130"/>
                  </a:cxn>
                  <a:cxn ang="0">
                    <a:pos x="18000" y="0"/>
                  </a:cxn>
                </a:cxnLst>
                <a:rect l="0" t="0" r="r" b="b"/>
                <a:pathLst>
                  <a:path w="20000" h="20000">
                    <a:moveTo>
                      <a:pt x="0" y="19130"/>
                    </a:moveTo>
                    <a:lnTo>
                      <a:pt x="1800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66" name="Freeform 342"/>
              <p:cNvSpPr>
                <a:spLocks/>
              </p:cNvSpPr>
              <p:nvPr/>
            </p:nvSpPr>
            <p:spPr bwMode="auto">
              <a:xfrm>
                <a:off x="1631" y="3320"/>
                <a:ext cx="34" cy="90"/>
              </a:xfrm>
              <a:custGeom>
                <a:avLst/>
                <a:gdLst/>
                <a:ahLst/>
                <a:cxnLst>
                  <a:cxn ang="0">
                    <a:pos x="0" y="19200"/>
                  </a:cxn>
                  <a:cxn ang="0">
                    <a:pos x="16667" y="0"/>
                  </a:cxn>
                </a:cxnLst>
                <a:rect l="0" t="0" r="r" b="b"/>
                <a:pathLst>
                  <a:path w="20000" h="20000">
                    <a:moveTo>
                      <a:pt x="0" y="19200"/>
                    </a:moveTo>
                    <a:lnTo>
                      <a:pt x="1666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65" name="Freeform 341"/>
              <p:cNvSpPr>
                <a:spLocks/>
              </p:cNvSpPr>
              <p:nvPr/>
            </p:nvSpPr>
            <p:spPr bwMode="auto">
              <a:xfrm>
                <a:off x="1659" y="3242"/>
                <a:ext cx="17" cy="82"/>
              </a:xfrm>
              <a:custGeom>
                <a:avLst/>
                <a:gdLst/>
                <a:ahLst/>
                <a:cxnLst>
                  <a:cxn ang="0">
                    <a:pos x="0" y="19130"/>
                  </a:cxn>
                  <a:cxn ang="0">
                    <a:pos x="13333" y="0"/>
                  </a:cxn>
                </a:cxnLst>
                <a:rect l="0" t="0" r="r" b="b"/>
                <a:pathLst>
                  <a:path w="20000" h="20000">
                    <a:moveTo>
                      <a:pt x="0" y="19130"/>
                    </a:moveTo>
                    <a:lnTo>
                      <a:pt x="13333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64" name="Freeform 340"/>
              <p:cNvSpPr>
                <a:spLocks/>
              </p:cNvSpPr>
              <p:nvPr/>
            </p:nvSpPr>
            <p:spPr bwMode="auto">
              <a:xfrm>
                <a:off x="1659" y="3156"/>
                <a:ext cx="17" cy="89"/>
              </a:xfrm>
              <a:custGeom>
                <a:avLst/>
                <a:gdLst/>
                <a:ahLst/>
                <a:cxnLst>
                  <a:cxn ang="0">
                    <a:pos x="13333" y="19200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3333" y="1920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63" name="Freeform 339"/>
              <p:cNvSpPr>
                <a:spLocks/>
              </p:cNvSpPr>
              <p:nvPr/>
            </p:nvSpPr>
            <p:spPr bwMode="auto">
              <a:xfrm>
                <a:off x="1631" y="3073"/>
                <a:ext cx="34" cy="86"/>
              </a:xfrm>
              <a:custGeom>
                <a:avLst/>
                <a:gdLst/>
                <a:ahLst/>
                <a:cxnLst>
                  <a:cxn ang="0">
                    <a:pos x="16667" y="19167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6667" y="19167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62" name="Freeform 338"/>
              <p:cNvSpPr>
                <a:spLocks/>
              </p:cNvSpPr>
              <p:nvPr/>
            </p:nvSpPr>
            <p:spPr bwMode="auto">
              <a:xfrm>
                <a:off x="1579" y="2994"/>
                <a:ext cx="57" cy="83"/>
              </a:xfrm>
              <a:custGeom>
                <a:avLst/>
                <a:gdLst/>
                <a:ahLst/>
                <a:cxnLst>
                  <a:cxn ang="0">
                    <a:pos x="18000" y="19130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8000" y="1913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61" name="Freeform 337"/>
              <p:cNvSpPr>
                <a:spLocks/>
              </p:cNvSpPr>
              <p:nvPr/>
            </p:nvSpPr>
            <p:spPr bwMode="auto">
              <a:xfrm>
                <a:off x="1510" y="2923"/>
                <a:ext cx="75" cy="75"/>
              </a:xfrm>
              <a:custGeom>
                <a:avLst/>
                <a:gdLst/>
                <a:ahLst/>
                <a:cxnLst>
                  <a:cxn ang="0">
                    <a:pos x="18462" y="19048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8462" y="19048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60" name="Freeform 336"/>
              <p:cNvSpPr>
                <a:spLocks/>
              </p:cNvSpPr>
              <p:nvPr/>
            </p:nvSpPr>
            <p:spPr bwMode="auto">
              <a:xfrm>
                <a:off x="1424" y="2858"/>
                <a:ext cx="92" cy="68"/>
              </a:xfrm>
              <a:custGeom>
                <a:avLst/>
                <a:gdLst/>
                <a:ahLst/>
                <a:cxnLst>
                  <a:cxn ang="0">
                    <a:pos x="18750" y="18947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8750" y="18947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9" name="Freeform 335"/>
              <p:cNvSpPr>
                <a:spLocks/>
              </p:cNvSpPr>
              <p:nvPr/>
            </p:nvSpPr>
            <p:spPr bwMode="auto">
              <a:xfrm>
                <a:off x="1327" y="2801"/>
                <a:ext cx="103" cy="61"/>
              </a:xfrm>
              <a:custGeom>
                <a:avLst/>
                <a:gdLst/>
                <a:ahLst/>
                <a:cxnLst>
                  <a:cxn ang="0">
                    <a:pos x="18889" y="18824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8889" y="18824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8" name="Freeform 334"/>
              <p:cNvSpPr>
                <a:spLocks/>
              </p:cNvSpPr>
              <p:nvPr/>
            </p:nvSpPr>
            <p:spPr bwMode="auto">
              <a:xfrm>
                <a:off x="1213" y="2758"/>
                <a:ext cx="120" cy="46"/>
              </a:xfrm>
              <a:custGeom>
                <a:avLst/>
                <a:gdLst/>
                <a:ahLst/>
                <a:cxnLst>
                  <a:cxn ang="0">
                    <a:pos x="19048" y="18462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048" y="18462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7" name="Freeform 333"/>
              <p:cNvSpPr>
                <a:spLocks/>
              </p:cNvSpPr>
              <p:nvPr/>
            </p:nvSpPr>
            <p:spPr bwMode="auto">
              <a:xfrm>
                <a:off x="1092" y="2725"/>
                <a:ext cx="126" cy="36"/>
              </a:xfrm>
              <a:custGeom>
                <a:avLst/>
                <a:gdLst/>
                <a:ahLst/>
                <a:cxnLst>
                  <a:cxn ang="0">
                    <a:pos x="19091" y="18000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091" y="1800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6" name="Freeform 332"/>
              <p:cNvSpPr>
                <a:spLocks/>
              </p:cNvSpPr>
              <p:nvPr/>
            </p:nvSpPr>
            <p:spPr bwMode="auto">
              <a:xfrm>
                <a:off x="966" y="2708"/>
                <a:ext cx="132" cy="21"/>
              </a:xfrm>
              <a:custGeom>
                <a:avLst/>
                <a:gdLst/>
                <a:ahLst/>
                <a:cxnLst>
                  <a:cxn ang="0">
                    <a:pos x="19130" y="16667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130" y="16667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5" name="Freeform 331"/>
              <p:cNvSpPr>
                <a:spLocks/>
              </p:cNvSpPr>
              <p:nvPr/>
            </p:nvSpPr>
            <p:spPr bwMode="auto">
              <a:xfrm>
                <a:off x="835" y="2700"/>
                <a:ext cx="137" cy="11"/>
              </a:xfrm>
              <a:custGeom>
                <a:avLst/>
                <a:gdLst/>
                <a:ahLst/>
                <a:cxnLst>
                  <a:cxn ang="0">
                    <a:pos x="19167" y="13333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167" y="1333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4" name="Freeform 330"/>
              <p:cNvSpPr>
                <a:spLocks/>
              </p:cNvSpPr>
              <p:nvPr/>
            </p:nvSpPr>
            <p:spPr bwMode="auto">
              <a:xfrm>
                <a:off x="703" y="2700"/>
                <a:ext cx="138" cy="11"/>
              </a:xfrm>
              <a:custGeom>
                <a:avLst/>
                <a:gdLst/>
                <a:ahLst/>
                <a:cxnLst>
                  <a:cxn ang="0">
                    <a:pos x="19167" y="0"/>
                  </a:cxn>
                  <a:cxn ang="0">
                    <a:pos x="0" y="13333"/>
                  </a:cxn>
                </a:cxnLst>
                <a:rect l="0" t="0" r="r" b="b"/>
                <a:pathLst>
                  <a:path w="20000" h="20000">
                    <a:moveTo>
                      <a:pt x="19167" y="0"/>
                    </a:moveTo>
                    <a:lnTo>
                      <a:pt x="0" y="1333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3" name="Freeform 329"/>
              <p:cNvSpPr>
                <a:spLocks/>
              </p:cNvSpPr>
              <p:nvPr/>
            </p:nvSpPr>
            <p:spPr bwMode="auto">
              <a:xfrm>
                <a:off x="629" y="2833"/>
                <a:ext cx="423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730" y="0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73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2" name="Freeform 328"/>
              <p:cNvSpPr>
                <a:spLocks/>
              </p:cNvSpPr>
              <p:nvPr/>
            </p:nvSpPr>
            <p:spPr bwMode="auto">
              <a:xfrm>
                <a:off x="1047" y="2833"/>
                <a:ext cx="211" cy="1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459" y="19487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459" y="1948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1" name="Freeform 327"/>
              <p:cNvSpPr>
                <a:spLocks/>
              </p:cNvSpPr>
              <p:nvPr/>
            </p:nvSpPr>
            <p:spPr bwMode="auto">
              <a:xfrm>
                <a:off x="1253" y="2969"/>
                <a:ext cx="5" cy="1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474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47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Freeform 326"/>
              <p:cNvSpPr>
                <a:spLocks/>
              </p:cNvSpPr>
              <p:nvPr/>
            </p:nvSpPr>
            <p:spPr bwMode="auto">
              <a:xfrm>
                <a:off x="1047" y="3102"/>
                <a:ext cx="211" cy="143"/>
              </a:xfrm>
              <a:custGeom>
                <a:avLst/>
                <a:gdLst/>
                <a:ahLst/>
                <a:cxnLst>
                  <a:cxn ang="0">
                    <a:pos x="19459" y="0"/>
                  </a:cxn>
                  <a:cxn ang="0">
                    <a:pos x="0" y="19500"/>
                  </a:cxn>
                </a:cxnLst>
                <a:rect l="0" t="0" r="r" b="b"/>
                <a:pathLst>
                  <a:path w="20000" h="20000">
                    <a:moveTo>
                      <a:pt x="19459" y="0"/>
                    </a:moveTo>
                    <a:lnTo>
                      <a:pt x="0" y="1950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Freeform 325"/>
              <p:cNvSpPr>
                <a:spLocks/>
              </p:cNvSpPr>
              <p:nvPr/>
            </p:nvSpPr>
            <p:spPr bwMode="auto">
              <a:xfrm>
                <a:off x="629" y="3242"/>
                <a:ext cx="423" cy="3"/>
              </a:xfrm>
              <a:custGeom>
                <a:avLst/>
                <a:gdLst/>
                <a:ahLst/>
                <a:cxnLst>
                  <a:cxn ang="0">
                    <a:pos x="19730" y="0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730" y="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Freeform 324"/>
              <p:cNvSpPr>
                <a:spLocks/>
              </p:cNvSpPr>
              <p:nvPr/>
            </p:nvSpPr>
            <p:spPr bwMode="auto">
              <a:xfrm>
                <a:off x="417" y="3242"/>
                <a:ext cx="217" cy="136"/>
              </a:xfrm>
              <a:custGeom>
                <a:avLst/>
                <a:gdLst/>
                <a:ahLst/>
                <a:cxnLst>
                  <a:cxn ang="0">
                    <a:pos x="19474" y="0"/>
                  </a:cxn>
                  <a:cxn ang="0">
                    <a:pos x="0" y="19474"/>
                  </a:cxn>
                </a:cxnLst>
                <a:rect l="0" t="0" r="r" b="b"/>
                <a:pathLst>
                  <a:path w="20000" h="20000">
                    <a:moveTo>
                      <a:pt x="19474" y="0"/>
                    </a:moveTo>
                    <a:lnTo>
                      <a:pt x="0" y="1947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7" name="Freeform 323"/>
              <p:cNvSpPr>
                <a:spLocks/>
              </p:cNvSpPr>
              <p:nvPr/>
            </p:nvSpPr>
            <p:spPr bwMode="auto">
              <a:xfrm>
                <a:off x="417" y="3374"/>
                <a:ext cx="6" cy="2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740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74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22"/>
              <p:cNvSpPr>
                <a:spLocks/>
              </p:cNvSpPr>
              <p:nvPr/>
            </p:nvSpPr>
            <p:spPr bwMode="auto">
              <a:xfrm>
                <a:off x="417" y="3647"/>
                <a:ext cx="841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64" y="0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864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Freeform 321"/>
              <p:cNvSpPr>
                <a:spLocks/>
              </p:cNvSpPr>
              <p:nvPr/>
            </p:nvSpPr>
            <p:spPr bwMode="auto">
              <a:xfrm>
                <a:off x="1264" y="3700"/>
                <a:ext cx="3023" cy="325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962" y="19978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962" y="1997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Freeform 320"/>
              <p:cNvSpPr>
                <a:spLocks/>
              </p:cNvSpPr>
              <p:nvPr/>
            </p:nvSpPr>
            <p:spPr bwMode="auto">
              <a:xfrm>
                <a:off x="1459" y="7564"/>
                <a:ext cx="2879" cy="4"/>
              </a:xfrm>
              <a:custGeom>
                <a:avLst/>
                <a:gdLst/>
                <a:ahLst/>
                <a:cxnLst>
                  <a:cxn ang="0">
                    <a:pos x="19960" y="0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960" y="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3" name="Freeform 319"/>
              <p:cNvSpPr>
                <a:spLocks/>
              </p:cNvSpPr>
              <p:nvPr/>
            </p:nvSpPr>
            <p:spPr bwMode="auto">
              <a:xfrm>
                <a:off x="4853" y="7564"/>
                <a:ext cx="527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783" y="0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783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2" name="Freeform 318"/>
              <p:cNvSpPr>
                <a:spLocks/>
              </p:cNvSpPr>
              <p:nvPr/>
            </p:nvSpPr>
            <p:spPr bwMode="auto">
              <a:xfrm>
                <a:off x="5901" y="7564"/>
                <a:ext cx="2868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960" y="0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96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1" name="Freeform 317"/>
              <p:cNvSpPr>
                <a:spLocks/>
              </p:cNvSpPr>
              <p:nvPr/>
            </p:nvSpPr>
            <p:spPr bwMode="auto">
              <a:xfrm>
                <a:off x="8763" y="6077"/>
                <a:ext cx="6" cy="1695"/>
              </a:xfrm>
              <a:custGeom>
                <a:avLst/>
                <a:gdLst/>
                <a:ahLst/>
                <a:cxnLst>
                  <a:cxn ang="0">
                    <a:pos x="0" y="19958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0" y="19958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0" name="Freeform 316"/>
              <p:cNvSpPr>
                <a:spLocks/>
              </p:cNvSpPr>
              <p:nvPr/>
            </p:nvSpPr>
            <p:spPr bwMode="auto">
              <a:xfrm>
                <a:off x="8763" y="5403"/>
                <a:ext cx="6" cy="340"/>
              </a:xfrm>
              <a:custGeom>
                <a:avLst/>
                <a:gdLst/>
                <a:ahLst/>
                <a:cxnLst>
                  <a:cxn ang="0">
                    <a:pos x="0" y="19789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0" y="19789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39" name="Freeform 315"/>
              <p:cNvSpPr>
                <a:spLocks/>
              </p:cNvSpPr>
              <p:nvPr/>
            </p:nvSpPr>
            <p:spPr bwMode="auto">
              <a:xfrm>
                <a:off x="8763" y="3374"/>
                <a:ext cx="6" cy="1695"/>
              </a:xfrm>
              <a:custGeom>
                <a:avLst/>
                <a:gdLst/>
                <a:ahLst/>
                <a:cxnLst>
                  <a:cxn ang="0">
                    <a:pos x="0" y="19958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0" y="19958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38" name="Freeform 314"/>
              <p:cNvSpPr>
                <a:spLocks/>
              </p:cNvSpPr>
              <p:nvPr/>
            </p:nvSpPr>
            <p:spPr bwMode="auto">
              <a:xfrm>
                <a:off x="8763" y="2700"/>
                <a:ext cx="6" cy="341"/>
              </a:xfrm>
              <a:custGeom>
                <a:avLst/>
                <a:gdLst/>
                <a:ahLst/>
                <a:cxnLst>
                  <a:cxn ang="0">
                    <a:pos x="0" y="19789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0" y="19789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37" name="Freeform 313"/>
              <p:cNvSpPr>
                <a:spLocks/>
              </p:cNvSpPr>
              <p:nvPr/>
            </p:nvSpPr>
            <p:spPr bwMode="auto">
              <a:xfrm>
                <a:off x="8763" y="471"/>
                <a:ext cx="6" cy="1896"/>
              </a:xfrm>
              <a:custGeom>
                <a:avLst/>
                <a:gdLst/>
                <a:ahLst/>
                <a:cxnLst>
                  <a:cxn ang="0">
                    <a:pos x="0" y="19962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0" y="19962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36" name="Freeform 312"/>
              <p:cNvSpPr>
                <a:spLocks/>
              </p:cNvSpPr>
              <p:nvPr/>
            </p:nvSpPr>
            <p:spPr bwMode="auto">
              <a:xfrm>
                <a:off x="417" y="2833"/>
                <a:ext cx="217" cy="140"/>
              </a:xfrm>
              <a:custGeom>
                <a:avLst/>
                <a:gdLst/>
                <a:ahLst/>
                <a:cxnLst>
                  <a:cxn ang="0">
                    <a:pos x="19474" y="0"/>
                  </a:cxn>
                  <a:cxn ang="0">
                    <a:pos x="0" y="19487"/>
                  </a:cxn>
                </a:cxnLst>
                <a:rect l="0" t="0" r="r" b="b"/>
                <a:pathLst>
                  <a:path w="20000" h="20000">
                    <a:moveTo>
                      <a:pt x="19474" y="0"/>
                    </a:moveTo>
                    <a:lnTo>
                      <a:pt x="0" y="1948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35" name="Freeform 311"/>
              <p:cNvSpPr>
                <a:spLocks/>
              </p:cNvSpPr>
              <p:nvPr/>
            </p:nvSpPr>
            <p:spPr bwMode="auto">
              <a:xfrm>
                <a:off x="8763" y="8109"/>
                <a:ext cx="6" cy="3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78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78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34" name="Freeform 310"/>
              <p:cNvSpPr>
                <a:spLocks/>
              </p:cNvSpPr>
              <p:nvPr/>
            </p:nvSpPr>
            <p:spPr bwMode="auto">
              <a:xfrm>
                <a:off x="8763" y="8783"/>
                <a:ext cx="6" cy="16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958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95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33" name="Freeform 309"/>
              <p:cNvSpPr>
                <a:spLocks/>
              </p:cNvSpPr>
              <p:nvPr/>
            </p:nvSpPr>
            <p:spPr bwMode="auto">
              <a:xfrm>
                <a:off x="8763" y="10807"/>
                <a:ext cx="6" cy="3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792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79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32" name="Freeform 308"/>
              <p:cNvSpPr>
                <a:spLocks/>
              </p:cNvSpPr>
              <p:nvPr/>
            </p:nvSpPr>
            <p:spPr bwMode="auto">
              <a:xfrm>
                <a:off x="4916" y="11076"/>
                <a:ext cx="3985" cy="4"/>
              </a:xfrm>
              <a:custGeom>
                <a:avLst/>
                <a:gdLst/>
                <a:ahLst/>
                <a:cxnLst>
                  <a:cxn ang="0">
                    <a:pos x="19971" y="0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971" y="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31" name="Freeform 307"/>
              <p:cNvSpPr>
                <a:spLocks/>
              </p:cNvSpPr>
              <p:nvPr/>
            </p:nvSpPr>
            <p:spPr bwMode="auto">
              <a:xfrm>
                <a:off x="8763" y="11485"/>
                <a:ext cx="6" cy="16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958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95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30" name="Freeform 306"/>
              <p:cNvSpPr>
                <a:spLocks/>
              </p:cNvSpPr>
              <p:nvPr/>
            </p:nvSpPr>
            <p:spPr bwMode="auto">
              <a:xfrm>
                <a:off x="8763" y="13510"/>
                <a:ext cx="6" cy="3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78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78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29" name="Freeform 305"/>
              <p:cNvSpPr>
                <a:spLocks/>
              </p:cNvSpPr>
              <p:nvPr/>
            </p:nvSpPr>
            <p:spPr bwMode="auto">
              <a:xfrm>
                <a:off x="8763" y="14187"/>
                <a:ext cx="6" cy="16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958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95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28" name="Freeform 304"/>
              <p:cNvSpPr>
                <a:spLocks/>
              </p:cNvSpPr>
              <p:nvPr/>
            </p:nvSpPr>
            <p:spPr bwMode="auto">
              <a:xfrm>
                <a:off x="8763" y="16212"/>
                <a:ext cx="6" cy="3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792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79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27" name="Freeform 303"/>
              <p:cNvSpPr>
                <a:spLocks/>
              </p:cNvSpPr>
              <p:nvPr/>
            </p:nvSpPr>
            <p:spPr bwMode="auto">
              <a:xfrm>
                <a:off x="8763" y="16890"/>
                <a:ext cx="6" cy="18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962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96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26" name="Freeform 302"/>
              <p:cNvSpPr>
                <a:spLocks/>
              </p:cNvSpPr>
              <p:nvPr/>
            </p:nvSpPr>
            <p:spPr bwMode="auto">
              <a:xfrm>
                <a:off x="18072" y="3937"/>
                <a:ext cx="5" cy="1670"/>
              </a:xfrm>
              <a:custGeom>
                <a:avLst/>
                <a:gdLst/>
                <a:ahLst/>
                <a:cxnLst>
                  <a:cxn ang="0">
                    <a:pos x="0" y="19957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0" y="19957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25" name="Freeform 301"/>
              <p:cNvSpPr>
                <a:spLocks/>
              </p:cNvSpPr>
              <p:nvPr/>
            </p:nvSpPr>
            <p:spPr bwMode="auto">
              <a:xfrm>
                <a:off x="17928" y="3937"/>
                <a:ext cx="590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06" y="0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806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24" name="Freeform 300"/>
              <p:cNvSpPr>
                <a:spLocks/>
              </p:cNvSpPr>
              <p:nvPr/>
            </p:nvSpPr>
            <p:spPr bwMode="auto">
              <a:xfrm>
                <a:off x="18249" y="3733"/>
                <a:ext cx="269" cy="207"/>
              </a:xfrm>
              <a:custGeom>
                <a:avLst/>
                <a:gdLst/>
                <a:ahLst/>
                <a:cxnLst>
                  <a:cxn ang="0">
                    <a:pos x="19574" y="19655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574" y="19655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23" name="Freeform 299"/>
              <p:cNvSpPr>
                <a:spLocks/>
              </p:cNvSpPr>
              <p:nvPr/>
            </p:nvSpPr>
            <p:spPr bwMode="auto">
              <a:xfrm>
                <a:off x="17928" y="3733"/>
                <a:ext cx="327" cy="207"/>
              </a:xfrm>
              <a:custGeom>
                <a:avLst/>
                <a:gdLst/>
                <a:ahLst/>
                <a:cxnLst>
                  <a:cxn ang="0">
                    <a:pos x="19649" y="0"/>
                  </a:cxn>
                  <a:cxn ang="0">
                    <a:pos x="0" y="19655"/>
                  </a:cxn>
                </a:cxnLst>
                <a:rect l="0" t="0" r="r" b="b"/>
                <a:pathLst>
                  <a:path w="20000" h="20000">
                    <a:moveTo>
                      <a:pt x="19649" y="0"/>
                    </a:moveTo>
                    <a:lnTo>
                      <a:pt x="0" y="1965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22" name="Freeform 298"/>
              <p:cNvSpPr>
                <a:spLocks/>
              </p:cNvSpPr>
              <p:nvPr/>
            </p:nvSpPr>
            <p:spPr bwMode="auto">
              <a:xfrm>
                <a:off x="18363" y="3937"/>
                <a:ext cx="6" cy="16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957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95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20" name="Line 296"/>
            <p:cNvSpPr>
              <a:spLocks noChangeShapeType="1"/>
            </p:cNvSpPr>
            <p:nvPr/>
          </p:nvSpPr>
          <p:spPr bwMode="auto">
            <a:xfrm>
              <a:off x="5946732" y="2938417"/>
              <a:ext cx="25400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9" name="Line 295"/>
            <p:cNvSpPr>
              <a:spLocks noChangeShapeType="1"/>
            </p:cNvSpPr>
            <p:nvPr/>
          </p:nvSpPr>
          <p:spPr bwMode="auto">
            <a:xfrm>
              <a:off x="5133932" y="3714704"/>
              <a:ext cx="123825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8" name="Line 294"/>
            <p:cNvSpPr>
              <a:spLocks noChangeShapeType="1"/>
            </p:cNvSpPr>
            <p:nvPr/>
          </p:nvSpPr>
          <p:spPr bwMode="auto">
            <a:xfrm>
              <a:off x="5938795" y="2605042"/>
              <a:ext cx="430212" cy="158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7" name="Line 293"/>
            <p:cNvSpPr>
              <a:spLocks noChangeShapeType="1"/>
            </p:cNvSpPr>
            <p:nvPr/>
          </p:nvSpPr>
          <p:spPr bwMode="auto">
            <a:xfrm>
              <a:off x="6029282" y="2938417"/>
              <a:ext cx="0" cy="7858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6" name="Line 292"/>
            <p:cNvSpPr>
              <a:spLocks noChangeShapeType="1"/>
            </p:cNvSpPr>
            <p:nvPr/>
          </p:nvSpPr>
          <p:spPr bwMode="auto">
            <a:xfrm flipV="1">
              <a:off x="6276932" y="2605042"/>
              <a:ext cx="0" cy="110966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5" name="Rectangle 291"/>
            <p:cNvSpPr>
              <a:spLocks noChangeArrowheads="1"/>
            </p:cNvSpPr>
            <p:nvPr/>
          </p:nvSpPr>
          <p:spPr bwMode="auto">
            <a:xfrm>
              <a:off x="6038807" y="3181304"/>
              <a:ext cx="352425" cy="2476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</a:t>
              </a:r>
              <a:r>
                <a:rPr kumimoji="0" lang="fr-FR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1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4" name="Rectangle 290"/>
            <p:cNvSpPr>
              <a:spLocks noChangeArrowheads="1"/>
            </p:cNvSpPr>
            <p:nvPr/>
          </p:nvSpPr>
          <p:spPr bwMode="auto">
            <a:xfrm>
              <a:off x="6324557" y="3086054"/>
              <a:ext cx="247650" cy="2476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</a:t>
              </a:r>
              <a:r>
                <a:rPr kumimoji="0" lang="fr-FR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3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1691680" y="1988840"/>
            <a:ext cx="72008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1821508" y="2492896"/>
            <a:ext cx="460424" cy="46042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1679650" y="3443188"/>
            <a:ext cx="720080" cy="720080"/>
            <a:chOff x="1679650" y="3443188"/>
            <a:chExt cx="720080" cy="720080"/>
          </a:xfrm>
        </p:grpSpPr>
        <p:grpSp>
          <p:nvGrpSpPr>
            <p:cNvPr id="9" name="Groupe 8"/>
            <p:cNvGrpSpPr/>
            <p:nvPr/>
          </p:nvGrpSpPr>
          <p:grpSpPr>
            <a:xfrm>
              <a:off x="1679650" y="3573016"/>
              <a:ext cx="720080" cy="460424"/>
              <a:chOff x="1679650" y="3573016"/>
              <a:chExt cx="720080" cy="460424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1809478" y="3573016"/>
                <a:ext cx="460424" cy="46042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" name="Connecteur droit 7"/>
              <p:cNvCxnSpPr/>
              <p:nvPr/>
            </p:nvCxnSpPr>
            <p:spPr>
              <a:xfrm>
                <a:off x="1679650" y="3803228"/>
                <a:ext cx="720080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Connecteur droit 10"/>
            <p:cNvCxnSpPr/>
            <p:nvPr/>
          </p:nvCxnSpPr>
          <p:spPr>
            <a:xfrm rot="5400000">
              <a:off x="1679650" y="3803228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/>
          <p:cNvGrpSpPr/>
          <p:nvPr/>
        </p:nvGrpSpPr>
        <p:grpSpPr>
          <a:xfrm>
            <a:off x="3203848" y="2063037"/>
            <a:ext cx="576064" cy="518244"/>
            <a:chOff x="3203848" y="2063037"/>
            <a:chExt cx="576064" cy="518244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3203848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3491880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Parallélogramme 23"/>
          <p:cNvSpPr/>
          <p:nvPr/>
        </p:nvSpPr>
        <p:spPr>
          <a:xfrm>
            <a:off x="3286116" y="2786058"/>
            <a:ext cx="469900" cy="460424"/>
          </a:xfrm>
          <a:prstGeom prst="parallelogram">
            <a:avLst>
              <a:gd name="adj" fmla="val 390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/>
          <p:cNvGrpSpPr/>
          <p:nvPr/>
        </p:nvGrpSpPr>
        <p:grpSpPr>
          <a:xfrm>
            <a:off x="3207529" y="3515196"/>
            <a:ext cx="576064" cy="576064"/>
            <a:chOff x="3131840" y="3429000"/>
            <a:chExt cx="720080" cy="720080"/>
          </a:xfrm>
        </p:grpSpPr>
        <p:cxnSp>
          <p:nvCxnSpPr>
            <p:cNvPr id="25" name="Connecteur droit 24"/>
            <p:cNvCxnSpPr/>
            <p:nvPr/>
          </p:nvCxnSpPr>
          <p:spPr>
            <a:xfrm>
              <a:off x="3131840" y="414908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rot="5400000">
              <a:off x="3118644" y="378904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>
            <a:off x="3923928" y="2924944"/>
            <a:ext cx="576064" cy="576064"/>
          </a:xfrm>
          <a:prstGeom prst="arc">
            <a:avLst>
              <a:gd name="adj1" fmla="val 10838672"/>
              <a:gd name="adj2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1"/>
                </a:solidFill>
              </a:ln>
            </a:endParaRPr>
          </a:p>
        </p:txBody>
      </p:sp>
      <p:grpSp>
        <p:nvGrpSpPr>
          <p:cNvPr id="31" name="Groupe 30"/>
          <p:cNvGrpSpPr/>
          <p:nvPr/>
        </p:nvGrpSpPr>
        <p:grpSpPr>
          <a:xfrm>
            <a:off x="4652392" y="3605659"/>
            <a:ext cx="576064" cy="576064"/>
            <a:chOff x="4652392" y="3605659"/>
            <a:chExt cx="576064" cy="576064"/>
          </a:xfrm>
        </p:grpSpPr>
        <p:sp>
          <p:nvSpPr>
            <p:cNvPr id="29" name="Arc 28"/>
            <p:cNvSpPr/>
            <p:nvPr/>
          </p:nvSpPr>
          <p:spPr>
            <a:xfrm>
              <a:off x="4652392" y="3605659"/>
              <a:ext cx="576064" cy="576064"/>
            </a:xfrm>
            <a:prstGeom prst="arc">
              <a:avLst>
                <a:gd name="adj1" fmla="val 10838672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1"/>
                  </a:solidFill>
                </a:ln>
              </a:endParaRPr>
            </a:p>
          </p:txBody>
        </p:sp>
        <p:cxnSp>
          <p:nvCxnSpPr>
            <p:cNvPr id="30" name="Connecteur droit 29"/>
            <p:cNvCxnSpPr/>
            <p:nvPr/>
          </p:nvCxnSpPr>
          <p:spPr>
            <a:xfrm>
              <a:off x="4652392" y="3887167"/>
              <a:ext cx="57606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/>
          <p:cNvGrpSpPr/>
          <p:nvPr/>
        </p:nvGrpSpPr>
        <p:grpSpPr>
          <a:xfrm>
            <a:off x="3857620" y="4286256"/>
            <a:ext cx="662260" cy="401084"/>
            <a:chOff x="3779912" y="4264186"/>
            <a:chExt cx="855712" cy="518244"/>
          </a:xfrm>
        </p:grpSpPr>
        <p:sp>
          <p:nvSpPr>
            <p:cNvPr id="32" name="Ellipse 31"/>
            <p:cNvSpPr/>
            <p:nvPr/>
          </p:nvSpPr>
          <p:spPr>
            <a:xfrm>
              <a:off x="3981748" y="4293096"/>
              <a:ext cx="460424" cy="46042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3779912" y="4264186"/>
              <a:ext cx="855712" cy="518244"/>
              <a:chOff x="3203848" y="2063037"/>
              <a:chExt cx="855712" cy="518244"/>
            </a:xfrm>
          </p:grpSpPr>
          <p:cxnSp>
            <p:nvCxnSpPr>
              <p:cNvPr id="34" name="Connecteur droit 33"/>
              <p:cNvCxnSpPr/>
              <p:nvPr/>
            </p:nvCxnSpPr>
            <p:spPr>
              <a:xfrm flipV="1">
                <a:off x="3203848" y="2063037"/>
                <a:ext cx="288032" cy="518244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 flipV="1">
                <a:off x="3771528" y="2063037"/>
                <a:ext cx="288032" cy="518244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e 36"/>
          <p:cNvGrpSpPr/>
          <p:nvPr/>
        </p:nvGrpSpPr>
        <p:grpSpPr>
          <a:xfrm>
            <a:off x="4652392" y="2063037"/>
            <a:ext cx="495672" cy="518244"/>
            <a:chOff x="3203848" y="2063037"/>
            <a:chExt cx="495672" cy="518244"/>
          </a:xfrm>
        </p:grpSpPr>
        <p:cxnSp>
          <p:nvCxnSpPr>
            <p:cNvPr id="38" name="Connecteur droit 37"/>
            <p:cNvCxnSpPr/>
            <p:nvPr/>
          </p:nvCxnSpPr>
          <p:spPr>
            <a:xfrm flipV="1">
              <a:off x="3203848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3203848" y="2581281"/>
              <a:ext cx="495672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/>
          <p:cNvGrpSpPr/>
          <p:nvPr/>
        </p:nvGrpSpPr>
        <p:grpSpPr>
          <a:xfrm>
            <a:off x="6190693" y="2204864"/>
            <a:ext cx="427670" cy="427670"/>
            <a:chOff x="6244561" y="1777194"/>
            <a:chExt cx="571686" cy="571686"/>
          </a:xfrm>
        </p:grpSpPr>
        <p:sp>
          <p:nvSpPr>
            <p:cNvPr id="42" name="Ellipse 41"/>
            <p:cNvSpPr/>
            <p:nvPr/>
          </p:nvSpPr>
          <p:spPr>
            <a:xfrm>
              <a:off x="6316569" y="1849202"/>
              <a:ext cx="427670" cy="4276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6244561" y="1777194"/>
              <a:ext cx="571686" cy="57168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5292080" y="1556792"/>
            <a:ext cx="720080" cy="152400"/>
            <a:chOff x="5292080" y="1556792"/>
            <a:chExt cx="720080" cy="152400"/>
          </a:xfrm>
        </p:grpSpPr>
        <p:cxnSp>
          <p:nvCxnSpPr>
            <p:cNvPr id="45" name="Connecteur droit 44"/>
            <p:cNvCxnSpPr/>
            <p:nvPr/>
          </p:nvCxnSpPr>
          <p:spPr>
            <a:xfrm>
              <a:off x="5292080" y="162880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5423706" y="1556792"/>
              <a:ext cx="45682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>
              <a:off x="5423706" y="1709192"/>
              <a:ext cx="45682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 51"/>
          <p:cNvGrpSpPr/>
          <p:nvPr/>
        </p:nvGrpSpPr>
        <p:grpSpPr>
          <a:xfrm>
            <a:off x="7524328" y="2114290"/>
            <a:ext cx="576064" cy="518244"/>
            <a:chOff x="3203848" y="2063037"/>
            <a:chExt cx="576064" cy="518244"/>
          </a:xfrm>
        </p:grpSpPr>
        <p:cxnSp>
          <p:nvCxnSpPr>
            <p:cNvPr id="53" name="Connecteur droit 52"/>
            <p:cNvCxnSpPr/>
            <p:nvPr/>
          </p:nvCxnSpPr>
          <p:spPr>
            <a:xfrm flipV="1">
              <a:off x="3203848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V="1">
              <a:off x="3491880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3203848" y="2581281"/>
              <a:ext cx="288032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Connecteur droit 58"/>
          <p:cNvCxnSpPr/>
          <p:nvPr/>
        </p:nvCxnSpPr>
        <p:spPr>
          <a:xfrm flipV="1">
            <a:off x="7515646" y="1297670"/>
            <a:ext cx="288032" cy="518244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112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35496" y="746606"/>
            <a:ext cx="2064840" cy="1521778"/>
            <a:chOff x="35496" y="746606"/>
            <a:chExt cx="2064840" cy="1521778"/>
          </a:xfrm>
        </p:grpSpPr>
        <p:cxnSp>
          <p:nvCxnSpPr>
            <p:cNvPr id="93" name="Connecteur droit 92"/>
            <p:cNvCxnSpPr/>
            <p:nvPr/>
          </p:nvCxnSpPr>
          <p:spPr>
            <a:xfrm flipV="1">
              <a:off x="1115640" y="989773"/>
              <a:ext cx="540072" cy="64025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575568" y="1739693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H="1">
              <a:off x="1025708" y="1826750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Connecteur droit 58"/>
            <p:cNvCxnSpPr/>
            <p:nvPr/>
          </p:nvCxnSpPr>
          <p:spPr>
            <a:xfrm>
              <a:off x="1279838" y="1554495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563589" y="1554495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lipse 3"/>
            <p:cNvSpPr/>
            <p:nvPr/>
          </p:nvSpPr>
          <p:spPr>
            <a:xfrm>
              <a:off x="876201" y="1399237"/>
              <a:ext cx="490541" cy="490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 flipV="1">
              <a:off x="1115640" y="924507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1115640" y="1644507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 flipH="1">
              <a:off x="131275" y="1644507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35496" y="155449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5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96" y="1554495"/>
                  <a:ext cx="36875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1729978" y="182675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8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978" y="1826750"/>
                  <a:ext cx="37035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1025628" y="74660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628" y="746606"/>
                  <a:ext cx="35843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ZoneTexte 77"/>
            <p:cNvSpPr txBox="1"/>
            <p:nvPr/>
          </p:nvSpPr>
          <p:spPr>
            <a:xfrm>
              <a:off x="845644" y="200677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1565700" y="102360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1029201" y="145752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201" y="1457520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e 2"/>
          <p:cNvGrpSpPr/>
          <p:nvPr/>
        </p:nvGrpSpPr>
        <p:grpSpPr>
          <a:xfrm>
            <a:off x="2514334" y="328323"/>
            <a:ext cx="1337189" cy="1917724"/>
            <a:chOff x="3594859" y="2765237"/>
            <a:chExt cx="1337189" cy="1917724"/>
          </a:xfrm>
        </p:grpSpPr>
        <p:cxnSp>
          <p:nvCxnSpPr>
            <p:cNvPr id="123" name="Connecteur droit avec flèche 122"/>
            <p:cNvCxnSpPr/>
            <p:nvPr/>
          </p:nvCxnSpPr>
          <p:spPr>
            <a:xfrm flipV="1">
              <a:off x="3858399" y="3024151"/>
              <a:ext cx="0" cy="11323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>
              <a:endCxn id="101" idx="4"/>
            </p:cNvCxnSpPr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3858399" y="3301623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678374" y="442135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2" name="Connecteur droit 111"/>
            <p:cNvCxnSpPr/>
            <p:nvPr/>
          </p:nvCxnSpPr>
          <p:spPr>
            <a:xfrm flipH="1">
              <a:off x="3594859" y="4149096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Connecteur droit avec flèche 127"/>
            <p:cNvCxnSpPr/>
            <p:nvPr/>
          </p:nvCxnSpPr>
          <p:spPr>
            <a:xfrm>
              <a:off x="3842339" y="4147836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ZoneTexte 131"/>
            <p:cNvSpPr txBox="1"/>
            <p:nvPr/>
          </p:nvSpPr>
          <p:spPr>
            <a:xfrm>
              <a:off x="3858438" y="330162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4317401" y="160362"/>
            <a:ext cx="2250517" cy="2007736"/>
            <a:chOff x="4317401" y="160362"/>
            <a:chExt cx="2250517" cy="2007736"/>
          </a:xfrm>
        </p:grpSpPr>
        <p:sp>
          <p:nvSpPr>
            <p:cNvPr id="30" name="Ellipse 29"/>
            <p:cNvSpPr/>
            <p:nvPr/>
          </p:nvSpPr>
          <p:spPr>
            <a:xfrm>
              <a:off x="5237463" y="1177210"/>
              <a:ext cx="512467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31" name="Connecteur droit avec flèche 30"/>
            <p:cNvCxnSpPr/>
            <p:nvPr/>
          </p:nvCxnSpPr>
          <p:spPr>
            <a:xfrm>
              <a:off x="5477718" y="1354289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 flipV="1">
              <a:off x="5493659" y="419277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5493659" y="1619751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5493659" y="1360845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 flipH="1">
              <a:off x="4501778" y="1361176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4317401" y="127867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6" name="ZoneTexte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401" y="1278672"/>
                  <a:ext cx="368754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5927901" y="172646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901" y="1726464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necteur droit 37"/>
            <p:cNvCxnSpPr/>
            <p:nvPr/>
          </p:nvCxnSpPr>
          <p:spPr>
            <a:xfrm flipV="1">
              <a:off x="5493699" y="95835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5313634" y="1169691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5313634" y="190648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5662724" y="1100289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724" y="1100289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2" name="ZoneTexte 41"/>
                <p:cNvSpPr txBox="1"/>
                <p:nvPr/>
              </p:nvSpPr>
              <p:spPr>
                <a:xfrm>
                  <a:off x="5313634" y="16036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1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634" y="160362"/>
                  <a:ext cx="358431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6197560" y="123111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560" y="1231110"/>
                  <a:ext cx="370358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ZoneTexte 43"/>
            <p:cNvSpPr txBox="1"/>
            <p:nvPr/>
          </p:nvSpPr>
          <p:spPr>
            <a:xfrm>
              <a:off x="5569867" y="69891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2" name="Arc 44"/>
            <p:cNvSpPr/>
            <p:nvPr/>
          </p:nvSpPr>
          <p:spPr>
            <a:xfrm>
              <a:off x="5237464" y="1100289"/>
              <a:ext cx="512467" cy="512467"/>
            </a:xfrm>
            <a:prstGeom prst="arc">
              <a:avLst>
                <a:gd name="adj1" fmla="val 21514046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 flipV="1">
              <a:off x="5492849" y="646320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7" name="ZoneTexte 46"/>
                <p:cNvSpPr txBox="1"/>
                <p:nvPr/>
              </p:nvSpPr>
              <p:spPr>
                <a:xfrm>
                  <a:off x="6117248" y="437361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7" name="ZoneTexte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7248" y="437361"/>
                  <a:ext cx="362022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e 47"/>
          <p:cNvGrpSpPr/>
          <p:nvPr/>
        </p:nvGrpSpPr>
        <p:grpSpPr>
          <a:xfrm>
            <a:off x="7391258" y="332656"/>
            <a:ext cx="1330454" cy="2007736"/>
            <a:chOff x="5755998" y="2937531"/>
            <a:chExt cx="1330454" cy="2007736"/>
          </a:xfrm>
        </p:grpSpPr>
        <p:cxnSp>
          <p:nvCxnSpPr>
            <p:cNvPr id="49" name="Connecteur droit avec flèche 48"/>
            <p:cNvCxnSpPr/>
            <p:nvPr/>
          </p:nvCxnSpPr>
          <p:spPr>
            <a:xfrm>
              <a:off x="5996252" y="413145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/>
            <p:nvPr/>
          </p:nvCxnSpPr>
          <p:spPr>
            <a:xfrm flipH="1" flipV="1">
              <a:off x="6012193" y="3196446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V="1">
              <a:off x="6012193" y="4396920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6012233" y="373552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/>
            <p:cNvSpPr/>
            <p:nvPr/>
          </p:nvSpPr>
          <p:spPr>
            <a:xfrm>
              <a:off x="5832168" y="3946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832168" y="46836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3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4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5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ZoneTexte 60"/>
            <p:cNvSpPr txBox="1"/>
            <p:nvPr/>
          </p:nvSpPr>
          <p:spPr>
            <a:xfrm>
              <a:off x="6088401" y="347608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3" name="Arc 62"/>
            <p:cNvSpPr/>
            <p:nvPr/>
          </p:nvSpPr>
          <p:spPr>
            <a:xfrm>
              <a:off x="5755998" y="3877458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V="1">
              <a:off x="6011383" y="3423489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65" name="ZoneTexte 64"/>
                <p:cNvSpPr txBox="1"/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6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e 65"/>
          <p:cNvGrpSpPr/>
          <p:nvPr/>
        </p:nvGrpSpPr>
        <p:grpSpPr>
          <a:xfrm>
            <a:off x="1225685" y="3076805"/>
            <a:ext cx="918672" cy="948131"/>
            <a:chOff x="3357488" y="3740101"/>
            <a:chExt cx="918672" cy="948131"/>
          </a:xfrm>
        </p:grpSpPr>
        <p:cxnSp>
          <p:nvCxnSpPr>
            <p:cNvPr id="17" name="Connecteur droit 68"/>
            <p:cNvCxnSpPr>
              <a:endCxn id="89" idx="4"/>
            </p:cNvCxnSpPr>
            <p:nvPr/>
          </p:nvCxnSpPr>
          <p:spPr>
            <a:xfrm flipV="1">
              <a:off x="3732034" y="4311482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732074" y="3740101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Arc 84"/>
            <p:cNvSpPr/>
            <p:nvPr/>
          </p:nvSpPr>
          <p:spPr>
            <a:xfrm>
              <a:off x="3367923" y="3931205"/>
              <a:ext cx="368172" cy="444989"/>
            </a:xfrm>
            <a:prstGeom prst="arc">
              <a:avLst>
                <a:gd name="adj1" fmla="val 4190701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avec flèche 87"/>
            <p:cNvCxnSpPr/>
            <p:nvPr/>
          </p:nvCxnSpPr>
          <p:spPr>
            <a:xfrm flipH="1">
              <a:off x="3357488" y="4009885"/>
              <a:ext cx="559174" cy="14381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88"/>
            <p:cNvSpPr/>
            <p:nvPr/>
          </p:nvSpPr>
          <p:spPr>
            <a:xfrm>
              <a:off x="3552009" y="3951434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90" name="Connecteur droit avec flèche 89"/>
            <p:cNvCxnSpPr/>
            <p:nvPr/>
          </p:nvCxnSpPr>
          <p:spPr>
            <a:xfrm flipH="1">
              <a:off x="3608908" y="4216867"/>
              <a:ext cx="559174" cy="14381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Arc 90"/>
            <p:cNvSpPr/>
            <p:nvPr/>
          </p:nvSpPr>
          <p:spPr>
            <a:xfrm>
              <a:off x="3907988" y="3785784"/>
              <a:ext cx="368172" cy="444989"/>
            </a:xfrm>
            <a:prstGeom prst="arc">
              <a:avLst>
                <a:gd name="adj1" fmla="val 4190701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2" name="Groupe 91"/>
          <p:cNvGrpSpPr/>
          <p:nvPr/>
        </p:nvGrpSpPr>
        <p:grpSpPr>
          <a:xfrm>
            <a:off x="4849737" y="2295596"/>
            <a:ext cx="1548849" cy="1981494"/>
            <a:chOff x="6866001" y="2974843"/>
            <a:chExt cx="1548849" cy="1981494"/>
          </a:xfrm>
        </p:grpSpPr>
        <p:cxnSp>
          <p:nvCxnSpPr>
            <p:cNvPr id="94" name="Connecteur droit avec flèche 93"/>
            <p:cNvCxnSpPr/>
            <p:nvPr/>
          </p:nvCxnSpPr>
          <p:spPr>
            <a:xfrm>
              <a:off x="7428429" y="417538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>
              <a:stCxn id="107" idx="1"/>
            </p:cNvCxnSpPr>
            <p:nvPr/>
          </p:nvCxnSpPr>
          <p:spPr>
            <a:xfrm flipH="1" flipV="1">
              <a:off x="7444370" y="4427427"/>
              <a:ext cx="40" cy="39810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96"/>
            <p:cNvCxnSpPr/>
            <p:nvPr/>
          </p:nvCxnSpPr>
          <p:spPr>
            <a:xfrm flipV="1">
              <a:off x="7444410" y="3766033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98" name="ZoneTexte 97"/>
                <p:cNvSpPr txBox="1"/>
                <p:nvPr/>
              </p:nvSpPr>
              <p:spPr>
                <a:xfrm>
                  <a:off x="6866001" y="414990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0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001" y="4149905"/>
                  <a:ext cx="327910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Arc 98"/>
            <p:cNvSpPr/>
            <p:nvPr/>
          </p:nvSpPr>
          <p:spPr>
            <a:xfrm>
              <a:off x="7188175" y="3907964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8020905" y="391551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42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905" y="3915515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Connecteur droit avec flèche 101"/>
            <p:cNvCxnSpPr/>
            <p:nvPr/>
          </p:nvCxnSpPr>
          <p:spPr>
            <a:xfrm flipH="1" flipV="1">
              <a:off x="7429239" y="3233758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3" name="ZoneTexte 102"/>
                <p:cNvSpPr txBox="1"/>
                <p:nvPr/>
              </p:nvSpPr>
              <p:spPr>
                <a:xfrm>
                  <a:off x="7249214" y="297484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214" y="2974843"/>
                  <a:ext cx="358431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Connecteur droit avec flèche 103"/>
            <p:cNvCxnSpPr/>
            <p:nvPr/>
          </p:nvCxnSpPr>
          <p:spPr>
            <a:xfrm flipV="1">
              <a:off x="7428429" y="3460801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5" name="ZoneTexte 104"/>
                <p:cNvSpPr txBox="1"/>
                <p:nvPr/>
              </p:nvSpPr>
              <p:spPr>
                <a:xfrm>
                  <a:off x="8052828" y="3251842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1" name="ZoneTexte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2828" y="3251842"/>
                  <a:ext cx="36202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Ellipse 105"/>
            <p:cNvSpPr/>
            <p:nvPr/>
          </p:nvSpPr>
          <p:spPr>
            <a:xfrm>
              <a:off x="7264345" y="39773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7" name="ZoneTexte 106"/>
            <p:cNvSpPr txBox="1"/>
            <p:nvPr/>
          </p:nvSpPr>
          <p:spPr>
            <a:xfrm>
              <a:off x="7444410" y="469472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7755362" y="36352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0" name="Connecteur droit 109"/>
            <p:cNvCxnSpPr/>
            <p:nvPr/>
          </p:nvCxnSpPr>
          <p:spPr>
            <a:xfrm flipV="1">
              <a:off x="7180756" y="4431461"/>
              <a:ext cx="519886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e 110"/>
          <p:cNvGrpSpPr/>
          <p:nvPr/>
        </p:nvGrpSpPr>
        <p:grpSpPr>
          <a:xfrm>
            <a:off x="2796271" y="2368518"/>
            <a:ext cx="1931476" cy="1660278"/>
            <a:chOff x="4714482" y="3289563"/>
            <a:chExt cx="1931476" cy="1660278"/>
          </a:xfrm>
        </p:grpSpPr>
        <p:cxnSp>
          <p:nvCxnSpPr>
            <p:cNvPr id="113" name="Connecteur droit avec flèche 112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avec flèche 113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ZoneTexte 114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6" name="ZoneTexte 115"/>
                <p:cNvSpPr txBox="1"/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2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ZoneTexte 116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9" name="Connecteur droit avec flèche 118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3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Rectangle 123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Ellipse 125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29" name="Connecteur droit 128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Connecteur droit 130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e 133"/>
          <p:cNvGrpSpPr/>
          <p:nvPr/>
        </p:nvGrpSpPr>
        <p:grpSpPr>
          <a:xfrm>
            <a:off x="7203154" y="2917727"/>
            <a:ext cx="1429910" cy="1072391"/>
            <a:chOff x="794049" y="3467201"/>
            <a:chExt cx="1429910" cy="1072391"/>
          </a:xfrm>
        </p:grpSpPr>
        <p:cxnSp>
          <p:nvCxnSpPr>
            <p:cNvPr id="136" name="Connecteur droit 135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/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43" name="ZoneTexte 142"/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44" name="Connecteur droit 143"/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Ellipse 145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7" name="Connecteur droit 146"/>
            <p:cNvCxnSpPr/>
            <p:nvPr/>
          </p:nvCxnSpPr>
          <p:spPr>
            <a:xfrm flipH="1">
              <a:off x="794049" y="3966349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Arc 148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1" name="Connecteur droit 150"/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e 151"/>
          <p:cNvGrpSpPr/>
          <p:nvPr/>
        </p:nvGrpSpPr>
        <p:grpSpPr>
          <a:xfrm>
            <a:off x="2273721" y="5327540"/>
            <a:ext cx="1108695" cy="1271881"/>
            <a:chOff x="4992806" y="3295178"/>
            <a:chExt cx="1108695" cy="1271881"/>
          </a:xfrm>
        </p:grpSpPr>
        <p:sp>
          <p:nvSpPr>
            <p:cNvPr id="153" name="ZoneTexte 152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54" name="Connecteur droit avec flèche 153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6" name="ZoneTexte 155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4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Connecteur droit avec flèche 156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5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9" name="ZoneTexte 158"/>
                <p:cNvSpPr txBox="1"/>
                <p:nvPr/>
              </p:nvSpPr>
              <p:spPr>
                <a:xfrm>
                  <a:off x="5324234" y="3789048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6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234" y="3789048"/>
                  <a:ext cx="38593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159"/>
            <p:cNvSpPr/>
            <p:nvPr/>
          </p:nvSpPr>
          <p:spPr>
            <a:xfrm>
              <a:off x="5112071" y="3963430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1" name="Connecteur droit 160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63" name="Groupe 162"/>
          <p:cNvGrpSpPr/>
          <p:nvPr/>
        </p:nvGrpSpPr>
        <p:grpSpPr>
          <a:xfrm>
            <a:off x="134333" y="4763218"/>
            <a:ext cx="2221332" cy="1297417"/>
            <a:chOff x="2622678" y="3287821"/>
            <a:chExt cx="2221332" cy="1297417"/>
          </a:xfrm>
        </p:grpSpPr>
        <p:cxnSp>
          <p:nvCxnSpPr>
            <p:cNvPr id="29" name="Connecteur droit avec flèche 163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65" name="ZoneTexte 164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31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Connecteur droit avec flèche 165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67" name="ZoneTexte 166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32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8" name="Rectangle 167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9" name="Connecteur droit 168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71" name="ZoneTexte 170"/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33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2" name="ZoneTexte 17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73" name="Connecteur droit avec flèche 172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74" name="ZoneTexte 17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3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ZoneTexte 174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76" name="Connecteur droit 175"/>
            <p:cNvCxnSpPr/>
            <p:nvPr/>
          </p:nvCxnSpPr>
          <p:spPr>
            <a:xfrm flipH="1">
              <a:off x="3041796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77" name="ZoneTexte 176"/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8" name="Groupe 177"/>
          <p:cNvGrpSpPr/>
          <p:nvPr/>
        </p:nvGrpSpPr>
        <p:grpSpPr>
          <a:xfrm>
            <a:off x="2621093" y="4291978"/>
            <a:ext cx="2164250" cy="1528770"/>
            <a:chOff x="150885" y="3213656"/>
            <a:chExt cx="2164250" cy="1528770"/>
          </a:xfrm>
        </p:grpSpPr>
        <p:cxnSp>
          <p:nvCxnSpPr>
            <p:cNvPr id="179" name="Connecteur droit avec flèche 178"/>
            <p:cNvCxnSpPr/>
            <p:nvPr/>
          </p:nvCxnSpPr>
          <p:spPr>
            <a:xfrm flipH="1">
              <a:off x="269474" y="4037235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 flipH="1">
              <a:off x="955273" y="3817497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avec flèche 180"/>
            <p:cNvCxnSpPr/>
            <p:nvPr/>
          </p:nvCxnSpPr>
          <p:spPr>
            <a:xfrm flipV="1">
              <a:off x="1196126" y="3314577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avec flèche 181"/>
            <p:cNvCxnSpPr/>
            <p:nvPr/>
          </p:nvCxnSpPr>
          <p:spPr>
            <a:xfrm>
              <a:off x="1195386" y="4034577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83" name="ZoneTexte 182"/>
                <p:cNvSpPr txBox="1"/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84" name="ZoneTexte 183"/>
                <p:cNvSpPr txBox="1"/>
                <p:nvPr/>
              </p:nvSpPr>
              <p:spPr>
                <a:xfrm>
                  <a:off x="1944777" y="398345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4777" y="3983456"/>
                  <a:ext cx="370358" cy="27699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85" name="ZoneTexte 184"/>
                <p:cNvSpPr txBox="1"/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ZoneTexte 185"/>
            <p:cNvSpPr txBox="1"/>
            <p:nvPr/>
          </p:nvSpPr>
          <p:spPr>
            <a:xfrm>
              <a:off x="1924075" y="35360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1128493" y="448081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88" name="Connecteur droit 187"/>
            <p:cNvCxnSpPr/>
            <p:nvPr/>
          </p:nvCxnSpPr>
          <p:spPr>
            <a:xfrm flipV="1">
              <a:off x="1259711" y="426888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 flipH="1">
              <a:off x="951845" y="4176081"/>
              <a:ext cx="721483" cy="18037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90" name="ZoneTexte 189"/>
                <p:cNvSpPr txBox="1"/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Connecteur droit 190"/>
            <p:cNvCxnSpPr/>
            <p:nvPr/>
          </p:nvCxnSpPr>
          <p:spPr>
            <a:xfrm>
              <a:off x="2284203" y="3551086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 flipV="1">
              <a:off x="965800" y="3995323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/>
            <p:cNvCxnSpPr/>
            <p:nvPr/>
          </p:nvCxnSpPr>
          <p:spPr>
            <a:xfrm>
              <a:off x="738022" y="4231982"/>
              <a:ext cx="223914" cy="13213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193"/>
            <p:cNvCxnSpPr/>
            <p:nvPr/>
          </p:nvCxnSpPr>
          <p:spPr>
            <a:xfrm flipV="1">
              <a:off x="732800" y="3865042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 flipV="1">
              <a:off x="1671926" y="3805377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eur droit 195"/>
            <p:cNvCxnSpPr/>
            <p:nvPr/>
          </p:nvCxnSpPr>
          <p:spPr>
            <a:xfrm>
              <a:off x="1438926" y="3681769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196"/>
            <p:cNvCxnSpPr/>
            <p:nvPr/>
          </p:nvCxnSpPr>
          <p:spPr>
            <a:xfrm flipH="1">
              <a:off x="722273" y="3685875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/>
            <p:cNvCxnSpPr/>
            <p:nvPr/>
          </p:nvCxnSpPr>
          <p:spPr>
            <a:xfrm>
              <a:off x="732800" y="3865042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eur droit 198"/>
            <p:cNvCxnSpPr/>
            <p:nvPr/>
          </p:nvCxnSpPr>
          <p:spPr>
            <a:xfrm flipH="1" flipV="1">
              <a:off x="738023" y="3852651"/>
              <a:ext cx="213822" cy="49350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 flipV="1">
              <a:off x="738023" y="4008118"/>
              <a:ext cx="227777" cy="22386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flipH="1">
              <a:off x="465348" y="4117058"/>
              <a:ext cx="389986" cy="9749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H="1">
              <a:off x="1673328" y="3755656"/>
              <a:ext cx="610875" cy="15272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e 202"/>
          <p:cNvGrpSpPr/>
          <p:nvPr/>
        </p:nvGrpSpPr>
        <p:grpSpPr>
          <a:xfrm>
            <a:off x="7162347" y="4307423"/>
            <a:ext cx="1108695" cy="1271881"/>
            <a:chOff x="4992806" y="3295178"/>
            <a:chExt cx="1108695" cy="1271881"/>
          </a:xfrm>
        </p:grpSpPr>
        <p:sp>
          <p:nvSpPr>
            <p:cNvPr id="204" name="ZoneTexte 203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205" name="Connecteur droit avec flèche 204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07" name="ZoneTexte 206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Connecteur droit avec flèche 207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09" name="ZoneTexte 208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ZoneTexte 209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5112072" y="3967710"/>
              <a:ext cx="360048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2" name="Connecteur droit 211"/>
            <p:cNvCxnSpPr/>
            <p:nvPr/>
          </p:nvCxnSpPr>
          <p:spPr>
            <a:xfrm flipH="1" flipV="1">
              <a:off x="5112072" y="3975959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V="1">
              <a:off x="5114669" y="3975817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14" name="ZoneTexte 213"/>
                <p:cNvSpPr txBox="1"/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60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Connecteur droit 214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e 215"/>
          <p:cNvGrpSpPr/>
          <p:nvPr/>
        </p:nvGrpSpPr>
        <p:grpSpPr>
          <a:xfrm>
            <a:off x="4257418" y="5281121"/>
            <a:ext cx="2242346" cy="1297417"/>
            <a:chOff x="2622678" y="3287821"/>
            <a:chExt cx="2242346" cy="1297417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17" name="ZoneTexte 216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8" name="Groupe 217"/>
            <p:cNvGrpSpPr/>
            <p:nvPr/>
          </p:nvGrpSpPr>
          <p:grpSpPr>
            <a:xfrm>
              <a:off x="2622678" y="3287821"/>
              <a:ext cx="1949322" cy="1297417"/>
              <a:chOff x="2622678" y="3287821"/>
              <a:chExt cx="1949322" cy="1297417"/>
            </a:xfrm>
          </p:grpSpPr>
          <p:cxnSp>
            <p:nvCxnSpPr>
              <p:cNvPr id="220" name="Connecteur droit avec flèche 219"/>
              <p:cNvCxnSpPr/>
              <p:nvPr/>
            </p:nvCxnSpPr>
            <p:spPr>
              <a:xfrm flipH="1" flipV="1">
                <a:off x="3485362" y="3440636"/>
                <a:ext cx="6494" cy="704663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221" name="ZoneTexte 220"/>
                  <p:cNvSpPr txBox="1"/>
                  <p:nvPr/>
                </p:nvSpPr>
                <p:spPr>
                  <a:xfrm>
                    <a:off x="3401844" y="3287821"/>
                    <a:ext cx="35843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139" name="ZoneTexte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1844" y="3287821"/>
                    <a:ext cx="358431" cy="276999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2" name="Connecteur droit avec flèche 221"/>
              <p:cNvCxnSpPr/>
              <p:nvPr/>
            </p:nvCxnSpPr>
            <p:spPr>
              <a:xfrm flipH="1">
                <a:off x="2757842" y="4146214"/>
                <a:ext cx="734014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223" name="ZoneTexte 222"/>
                  <p:cNvSpPr txBox="1"/>
                  <p:nvPr/>
                </p:nvSpPr>
                <p:spPr>
                  <a:xfrm>
                    <a:off x="2622678" y="3856824"/>
                    <a:ext cx="3687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100" name="ZoneTexte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2678" y="3856824"/>
                    <a:ext cx="368754" cy="276999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4" name="Connecteur droit 223"/>
              <p:cNvCxnSpPr/>
              <p:nvPr/>
            </p:nvCxnSpPr>
            <p:spPr>
              <a:xfrm flipV="1">
                <a:off x="3493734" y="4331446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necteur droit 224"/>
              <p:cNvCxnSpPr/>
              <p:nvPr/>
            </p:nvCxnSpPr>
            <p:spPr>
              <a:xfrm>
                <a:off x="4481988" y="3699036"/>
                <a:ext cx="0" cy="45362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ZoneTexte 225"/>
              <p:cNvSpPr txBox="1"/>
              <p:nvPr/>
            </p:nvSpPr>
            <p:spPr>
              <a:xfrm>
                <a:off x="3117655" y="4323628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27" name="Connecteur droit avec flèche 226"/>
              <p:cNvCxnSpPr/>
              <p:nvPr/>
            </p:nvCxnSpPr>
            <p:spPr>
              <a:xfrm flipH="1" flipV="1">
                <a:off x="4475494" y="3448441"/>
                <a:ext cx="6494" cy="70466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ZoneTexte 227"/>
              <p:cNvSpPr txBox="1"/>
              <p:nvPr/>
            </p:nvSpPr>
            <p:spPr>
              <a:xfrm>
                <a:off x="4211872" y="3750112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29" name="Connecteur droit 228"/>
              <p:cNvCxnSpPr/>
              <p:nvPr/>
            </p:nvCxnSpPr>
            <p:spPr>
              <a:xfrm flipH="1">
                <a:off x="2951784" y="4145148"/>
                <a:ext cx="1530204" cy="3947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Rectangle 229"/>
              <p:cNvSpPr/>
              <p:nvPr/>
            </p:nvSpPr>
            <p:spPr>
              <a:xfrm>
                <a:off x="3131808" y="3971462"/>
                <a:ext cx="720096" cy="3521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231" name="ZoneTexte 230"/>
                  <p:cNvSpPr txBox="1"/>
                  <p:nvPr/>
                </p:nvSpPr>
                <p:spPr>
                  <a:xfrm>
                    <a:off x="3432365" y="3985944"/>
                    <a:ext cx="38593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2365" y="3985944"/>
                    <a:ext cx="385939" cy="276999"/>
                  </a:xfrm>
                  <a:prstGeom prst="rect">
                    <a:avLst/>
                  </a:prstGeom>
                  <a:blipFill rotWithShape="1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19" name="ZoneTexte 218"/>
                <p:cNvSpPr txBox="1"/>
                <p:nvPr/>
              </p:nvSpPr>
              <p:spPr>
                <a:xfrm>
                  <a:off x="4475494" y="4138344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69" name="ZoneTexte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494" y="4138344"/>
                  <a:ext cx="389530" cy="276999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5" name="Groupe 234"/>
          <p:cNvGrpSpPr/>
          <p:nvPr/>
        </p:nvGrpSpPr>
        <p:grpSpPr>
          <a:xfrm>
            <a:off x="7467428" y="5427425"/>
            <a:ext cx="1651463" cy="1142931"/>
            <a:chOff x="6953937" y="2752248"/>
            <a:chExt cx="1651463" cy="1142931"/>
          </a:xfrm>
        </p:grpSpPr>
        <p:cxnSp>
          <p:nvCxnSpPr>
            <p:cNvPr id="236" name="Connecteur droit avec flèche 235"/>
            <p:cNvCxnSpPr/>
            <p:nvPr/>
          </p:nvCxnSpPr>
          <p:spPr>
            <a:xfrm flipH="1">
              <a:off x="6953937" y="3470187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avec flèche 236"/>
            <p:cNvCxnSpPr/>
            <p:nvPr/>
          </p:nvCxnSpPr>
          <p:spPr>
            <a:xfrm flipV="1">
              <a:off x="7885320" y="2752248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avec flèche 237"/>
            <p:cNvCxnSpPr/>
            <p:nvPr/>
          </p:nvCxnSpPr>
          <p:spPr>
            <a:xfrm>
              <a:off x="7885320" y="3463979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ZoneTexte 238"/>
          <p:cNvSpPr txBox="1"/>
          <p:nvPr/>
        </p:nvSpPr>
        <p:spPr>
          <a:xfrm>
            <a:off x="243909" y="417661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40" name="ZoneTexte 239"/>
          <p:cNvSpPr txBox="1"/>
          <p:nvPr/>
        </p:nvSpPr>
        <p:spPr>
          <a:xfrm>
            <a:off x="516073" y="41843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727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61412" y="188640"/>
            <a:ext cx="2062547" cy="1528770"/>
            <a:chOff x="161412" y="1923123"/>
            <a:chExt cx="2062547" cy="1528770"/>
          </a:xfrm>
        </p:grpSpPr>
        <p:cxnSp>
          <p:nvCxnSpPr>
            <p:cNvPr id="69" name="Connecteur droit avec flèche 68"/>
            <p:cNvCxnSpPr/>
            <p:nvPr/>
          </p:nvCxnSpPr>
          <p:spPr>
            <a:xfrm flipH="1">
              <a:off x="392432" y="2779562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965800" y="255219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 flipV="1">
              <a:off x="1323815" y="2061623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1323815" y="2773354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80" name="ZoneTexte 79"/>
                <p:cNvSpPr txBox="1"/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5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81" name="ZoneTexte 80"/>
                <p:cNvSpPr txBox="1"/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ZoneTexte 81"/>
            <p:cNvSpPr txBox="1"/>
            <p:nvPr/>
          </p:nvSpPr>
          <p:spPr>
            <a:xfrm>
              <a:off x="1863831" y="237950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139020" y="319028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84" name="Connecteur droit 83"/>
            <p:cNvCxnSpPr/>
            <p:nvPr/>
          </p:nvCxnSpPr>
          <p:spPr>
            <a:xfrm flipV="1">
              <a:off x="1331568" y="2970362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>
              <a:off x="962372" y="2911986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lipse 86"/>
            <p:cNvSpPr/>
            <p:nvPr/>
          </p:nvSpPr>
          <p:spPr>
            <a:xfrm>
              <a:off x="881508" y="2706131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87"/>
            <p:cNvCxnSpPr/>
            <p:nvPr/>
          </p:nvCxnSpPr>
          <p:spPr>
            <a:xfrm flipH="1">
              <a:off x="794049" y="2878650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>
              <a:off x="1655192" y="264111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Arc 89"/>
            <p:cNvSpPr/>
            <p:nvPr/>
          </p:nvSpPr>
          <p:spPr>
            <a:xfrm>
              <a:off x="1466721" y="2552196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2" name="Connecteur droit 91"/>
            <p:cNvCxnSpPr/>
            <p:nvPr/>
          </p:nvCxnSpPr>
          <p:spPr>
            <a:xfrm>
              <a:off x="1931570" y="2424545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Arc 92"/>
            <p:cNvSpPr/>
            <p:nvPr/>
          </p:nvSpPr>
          <p:spPr>
            <a:xfrm>
              <a:off x="980681" y="267577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Arc 93"/>
            <p:cNvSpPr/>
            <p:nvPr/>
          </p:nvSpPr>
          <p:spPr>
            <a:xfrm>
              <a:off x="1050092" y="266015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Arc 94"/>
            <p:cNvSpPr/>
            <p:nvPr/>
          </p:nvSpPr>
          <p:spPr>
            <a:xfrm>
              <a:off x="1119503" y="264454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Arc 95"/>
            <p:cNvSpPr/>
            <p:nvPr/>
          </p:nvSpPr>
          <p:spPr>
            <a:xfrm>
              <a:off x="1188914" y="2628931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Arc 102"/>
            <p:cNvSpPr/>
            <p:nvPr/>
          </p:nvSpPr>
          <p:spPr>
            <a:xfrm>
              <a:off x="1258325" y="2613317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Arc 105"/>
            <p:cNvSpPr/>
            <p:nvPr/>
          </p:nvSpPr>
          <p:spPr>
            <a:xfrm>
              <a:off x="1327736" y="259770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Arc 106"/>
            <p:cNvSpPr/>
            <p:nvPr/>
          </p:nvSpPr>
          <p:spPr>
            <a:xfrm>
              <a:off x="1397147" y="256744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91" name="ZoneTexte 90"/>
                <p:cNvSpPr txBox="1"/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1" name="ZoneTexte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e 3"/>
          <p:cNvGrpSpPr/>
          <p:nvPr/>
        </p:nvGrpSpPr>
        <p:grpSpPr>
          <a:xfrm>
            <a:off x="2400383" y="378834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1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2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3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4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e libre 2"/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5093030" y="364705"/>
            <a:ext cx="1482037" cy="1271881"/>
            <a:chOff x="5472120" y="3294330"/>
            <a:chExt cx="1482037" cy="1271881"/>
          </a:xfrm>
        </p:grpSpPr>
        <p:cxnSp>
          <p:nvCxnSpPr>
            <p:cNvPr id="117" name="Connecteur droit avec flèche 116"/>
            <p:cNvCxnSpPr/>
            <p:nvPr/>
          </p:nvCxnSpPr>
          <p:spPr>
            <a:xfrm flipH="1" flipV="1">
              <a:off x="6006402" y="3447145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1" name="ZoneTexte 110"/>
                <p:cNvSpPr txBox="1"/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11" name="ZoneTexte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ZoneTexte 113"/>
            <p:cNvSpPr txBox="1"/>
            <p:nvPr/>
          </p:nvSpPr>
          <p:spPr>
            <a:xfrm>
              <a:off x="6284202" y="38109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8" name="Connecteur droit 117"/>
            <p:cNvCxnSpPr/>
            <p:nvPr/>
          </p:nvCxnSpPr>
          <p:spPr>
            <a:xfrm flipV="1">
              <a:off x="6015416" y="4153446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21"/>
            <p:cNvCxnSpPr/>
            <p:nvPr/>
          </p:nvCxnSpPr>
          <p:spPr>
            <a:xfrm>
              <a:off x="6012896" y="4148769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6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6" name="ZoneTexte 125"/>
                <p:cNvSpPr txBox="1"/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Ellipse 127"/>
            <p:cNvSpPr/>
            <p:nvPr/>
          </p:nvSpPr>
          <p:spPr>
            <a:xfrm>
              <a:off x="5834142" y="3962582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5714877" y="43046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3" name="Connecteur droit 112"/>
            <p:cNvCxnSpPr/>
            <p:nvPr/>
          </p:nvCxnSpPr>
          <p:spPr>
            <a:xfrm flipH="1">
              <a:off x="6015417" y="3836759"/>
              <a:ext cx="364486" cy="307541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>
              <a:off x="5876703" y="4011722"/>
              <a:ext cx="265892" cy="268984"/>
            </a:xfrm>
            <a:prstGeom prst="arc">
              <a:avLst>
                <a:gd name="adj1" fmla="val 445862"/>
                <a:gd name="adj2" fmla="val 16185264"/>
              </a:avLst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1" name="Connecteur droit avec flèche 140"/>
            <p:cNvCxnSpPr/>
            <p:nvPr/>
          </p:nvCxnSpPr>
          <p:spPr>
            <a:xfrm flipV="1">
              <a:off x="6006616" y="366506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Connecteur droit avec flèche 143"/>
            <p:cNvCxnSpPr/>
            <p:nvPr/>
          </p:nvCxnSpPr>
          <p:spPr>
            <a:xfrm rot="16200000" flipV="1">
              <a:off x="5499591" y="364371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e 76"/>
          <p:cNvGrpSpPr/>
          <p:nvPr/>
        </p:nvGrpSpPr>
        <p:grpSpPr>
          <a:xfrm>
            <a:off x="4855782" y="2426802"/>
            <a:ext cx="1108695" cy="1271881"/>
            <a:chOff x="4992806" y="3295178"/>
            <a:chExt cx="1108695" cy="1271881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Connecteur droit 78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85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7" name="Connecteur droit avec flèche 96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2" name="ZoneTexte 101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5324234" y="378904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9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234" y="3789048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Ellipse 104"/>
            <p:cNvSpPr/>
            <p:nvPr/>
          </p:nvSpPr>
          <p:spPr>
            <a:xfrm>
              <a:off x="5112071" y="3963430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08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6415240" y="2419444"/>
            <a:ext cx="1709526" cy="1261142"/>
            <a:chOff x="6552264" y="3287820"/>
            <a:chExt cx="1709526" cy="1261142"/>
          </a:xfrm>
        </p:grpSpPr>
        <p:cxnSp>
          <p:nvCxnSpPr>
            <p:cNvPr id="112" name="Connecteur droit 111"/>
            <p:cNvCxnSpPr/>
            <p:nvPr/>
          </p:nvCxnSpPr>
          <p:spPr>
            <a:xfrm flipH="1">
              <a:off x="7451114" y="3752509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/>
            <p:cNvCxnSpPr/>
            <p:nvPr/>
          </p:nvCxnSpPr>
          <p:spPr>
            <a:xfrm rot="16200000" flipV="1">
              <a:off x="6855147" y="3554120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 flipV="1">
              <a:off x="7447868" y="3564819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/>
            <p:cNvCxnSpPr/>
            <p:nvPr/>
          </p:nvCxnSpPr>
          <p:spPr>
            <a:xfrm flipV="1">
              <a:off x="7453634" y="414847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avec flèche 129"/>
            <p:cNvCxnSpPr/>
            <p:nvPr/>
          </p:nvCxnSpPr>
          <p:spPr>
            <a:xfrm flipH="1" flipV="1">
              <a:off x="7444620" y="3442169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/>
            <p:cNvCxnSpPr/>
            <p:nvPr/>
          </p:nvCxnSpPr>
          <p:spPr>
            <a:xfrm>
              <a:off x="7451114" y="4143793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1" name="ZoneTexte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2" name="ZoneTexte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7272360" y="395760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5" name="ZoneTexte 134"/>
                <p:cNvSpPr txBox="1"/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3" name="ZoneTexte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7" name="ZoneTexte 136"/>
                <p:cNvSpPr txBox="1"/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78" name="ZoneTexte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40" name="ZoneTexte 139"/>
                <p:cNvSpPr txBox="1"/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4" name="ZoneTexte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ZoneTexte 144"/>
            <p:cNvSpPr txBox="1"/>
            <p:nvPr/>
          </p:nvSpPr>
          <p:spPr>
            <a:xfrm>
              <a:off x="7400172" y="428735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46" name="ZoneTexte 145"/>
            <p:cNvSpPr txBox="1"/>
            <p:nvPr/>
          </p:nvSpPr>
          <p:spPr>
            <a:xfrm>
              <a:off x="7541694" y="35190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47" name="Groupe 146"/>
          <p:cNvGrpSpPr/>
          <p:nvPr/>
        </p:nvGrpSpPr>
        <p:grpSpPr>
          <a:xfrm>
            <a:off x="24388" y="2142446"/>
            <a:ext cx="2062547" cy="1528770"/>
            <a:chOff x="161412" y="3010822"/>
            <a:chExt cx="2062547" cy="1528770"/>
          </a:xfrm>
        </p:grpSpPr>
        <p:cxnSp>
          <p:nvCxnSpPr>
            <p:cNvPr id="148" name="Connecteur droit avec flèche 147"/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avec flèche 149"/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avec flèche 150"/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2" name="ZoneTexte 151"/>
                <p:cNvSpPr txBox="1"/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5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3" name="ZoneTexte 152"/>
                <p:cNvSpPr txBox="1"/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6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56" name="ZoneTexte 155"/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156"/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Ellipse 158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0" name="Connecteur droit 159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Arc 160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65" name="ZoneTexte 164"/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Connecteur droit 165"/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Ellipse 166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8" name="Connecteur droit 167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Arc 168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0" name="Groupe 169"/>
          <p:cNvGrpSpPr/>
          <p:nvPr/>
        </p:nvGrpSpPr>
        <p:grpSpPr>
          <a:xfrm>
            <a:off x="2485654" y="2419445"/>
            <a:ext cx="2221332" cy="1297417"/>
            <a:chOff x="2622678" y="3287821"/>
            <a:chExt cx="2221332" cy="1297417"/>
          </a:xfrm>
        </p:grpSpPr>
        <p:cxnSp>
          <p:nvCxnSpPr>
            <p:cNvPr id="171" name="Connecteur droit avec flèche 170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72" name="ZoneTexte 171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Connecteur droit avec flèche 172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74" name="ZoneTexte 173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Rectangle 174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6" name="Connecteur droit 175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78" name="ZoneTexte 177"/>
                <p:cNvSpPr txBox="1"/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8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ZoneTexte 178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81" name="Connecteur droit avec flèche 180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82" name="ZoneTexte 181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ZoneTexte 195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97" name="Connecteur droit 196"/>
            <p:cNvCxnSpPr/>
            <p:nvPr/>
          </p:nvCxnSpPr>
          <p:spPr>
            <a:xfrm flipH="1">
              <a:off x="2951784" y="4145148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>
              <a:off x="3941916" y="3971462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>
              <a:off x="3032838" y="3964537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e 201"/>
          <p:cNvGrpSpPr/>
          <p:nvPr/>
        </p:nvGrpSpPr>
        <p:grpSpPr>
          <a:xfrm>
            <a:off x="1018880" y="4160038"/>
            <a:ext cx="2040976" cy="1321161"/>
            <a:chOff x="609059" y="3451812"/>
            <a:chExt cx="2040976" cy="1321161"/>
          </a:xfrm>
        </p:grpSpPr>
        <p:cxnSp>
          <p:nvCxnSpPr>
            <p:cNvPr id="203" name="Connecteur droit avec flèche 202"/>
            <p:cNvCxnSpPr/>
            <p:nvPr/>
          </p:nvCxnSpPr>
          <p:spPr>
            <a:xfrm flipH="1">
              <a:off x="793021" y="4279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203"/>
            <p:cNvCxnSpPr/>
            <p:nvPr/>
          </p:nvCxnSpPr>
          <p:spPr>
            <a:xfrm>
              <a:off x="1416473" y="4115866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cteur droit 204"/>
            <p:cNvCxnSpPr/>
            <p:nvPr/>
          </p:nvCxnSpPr>
          <p:spPr>
            <a:xfrm>
              <a:off x="1146397" y="424428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H="1">
              <a:off x="1596537" y="4308856"/>
              <a:ext cx="810012" cy="20250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/>
            <p:nvPr/>
          </p:nvCxnSpPr>
          <p:spPr>
            <a:xfrm>
              <a:off x="2124079" y="4141201"/>
              <a:ext cx="282566" cy="1676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/>
            <p:cNvCxnSpPr/>
            <p:nvPr/>
          </p:nvCxnSpPr>
          <p:spPr>
            <a:xfrm flipH="1">
              <a:off x="1467806" y="419614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eur droit avec flèche 208"/>
            <p:cNvCxnSpPr/>
            <p:nvPr/>
          </p:nvCxnSpPr>
          <p:spPr>
            <a:xfrm flipV="1">
              <a:off x="1783217" y="356463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eur droit avec flèche 209"/>
            <p:cNvCxnSpPr/>
            <p:nvPr/>
          </p:nvCxnSpPr>
          <p:spPr>
            <a:xfrm>
              <a:off x="1775672" y="42731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11" name="ZoneTexte 210"/>
                <p:cNvSpPr txBox="1"/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12" name="ZoneTexte 211"/>
                <p:cNvSpPr txBox="1"/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13" name="ZoneTexte 212"/>
                <p:cNvSpPr txBox="1"/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9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ZoneTexte 213"/>
            <p:cNvSpPr txBox="1"/>
            <p:nvPr/>
          </p:nvSpPr>
          <p:spPr>
            <a:xfrm>
              <a:off x="1416473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15" name="ZoneTexte 214"/>
            <p:cNvSpPr txBox="1"/>
            <p:nvPr/>
          </p:nvSpPr>
          <p:spPr>
            <a:xfrm>
              <a:off x="1376670" y="373021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16" name="ZoneTexte 215"/>
                <p:cNvSpPr txBox="1"/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7" name="Connecteur droit 216"/>
            <p:cNvCxnSpPr/>
            <p:nvPr/>
          </p:nvCxnSpPr>
          <p:spPr>
            <a:xfrm flipH="1">
              <a:off x="1159765" y="4184910"/>
              <a:ext cx="256709" cy="6417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eur droit 217"/>
            <p:cNvCxnSpPr/>
            <p:nvPr/>
          </p:nvCxnSpPr>
          <p:spPr>
            <a:xfrm flipH="1">
              <a:off x="1556734" y="4040553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218"/>
            <p:cNvCxnSpPr/>
            <p:nvPr/>
          </p:nvCxnSpPr>
          <p:spPr>
            <a:xfrm flipH="1">
              <a:off x="1415536" y="3961929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eur droit 219"/>
            <p:cNvCxnSpPr/>
            <p:nvPr/>
          </p:nvCxnSpPr>
          <p:spPr>
            <a:xfrm>
              <a:off x="2001543" y="3952513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cteur droit 220"/>
            <p:cNvCxnSpPr/>
            <p:nvPr/>
          </p:nvCxnSpPr>
          <p:spPr>
            <a:xfrm flipH="1">
              <a:off x="2075692" y="4041775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cteur droit 221"/>
            <p:cNvCxnSpPr/>
            <p:nvPr/>
          </p:nvCxnSpPr>
          <p:spPr>
            <a:xfrm flipH="1">
              <a:off x="1464223" y="4200797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cteur droit 222"/>
            <p:cNvCxnSpPr/>
            <p:nvPr/>
          </p:nvCxnSpPr>
          <p:spPr>
            <a:xfrm>
              <a:off x="1416474" y="4118960"/>
              <a:ext cx="51332" cy="23112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eur droit 223"/>
            <p:cNvCxnSpPr/>
            <p:nvPr/>
          </p:nvCxnSpPr>
          <p:spPr>
            <a:xfrm flipV="1">
              <a:off x="1783217" y="385013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e 224"/>
          <p:cNvGrpSpPr/>
          <p:nvPr/>
        </p:nvGrpSpPr>
        <p:grpSpPr>
          <a:xfrm>
            <a:off x="3108361" y="4265218"/>
            <a:ext cx="1368371" cy="1246538"/>
            <a:chOff x="2933593" y="3174813"/>
            <a:chExt cx="1368371" cy="1246538"/>
          </a:xfrm>
        </p:grpSpPr>
        <p:cxnSp>
          <p:nvCxnSpPr>
            <p:cNvPr id="226" name="Connecteur droit avec flèche 225"/>
            <p:cNvCxnSpPr/>
            <p:nvPr/>
          </p:nvCxnSpPr>
          <p:spPr>
            <a:xfrm flipH="1" flipV="1">
              <a:off x="3851905" y="3451812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/>
            <p:cNvCxnSpPr/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/>
            <p:cNvCxnSpPr/>
            <p:nvPr/>
          </p:nvCxnSpPr>
          <p:spPr>
            <a:xfrm flipH="1" flipV="1">
              <a:off x="3491856" y="3924635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ZoneTexte 228"/>
            <p:cNvSpPr txBox="1"/>
            <p:nvPr/>
          </p:nvSpPr>
          <p:spPr>
            <a:xfrm>
              <a:off x="3491856" y="414230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30" name="ZoneTexte 229"/>
                <p:cNvSpPr txBox="1"/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31" name="ZoneTexte 230"/>
                <p:cNvSpPr txBox="1"/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32" name="ZoneTexte 231"/>
                <p:cNvSpPr txBox="1"/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3" name="Connecteur droit avec flèche 232"/>
            <p:cNvCxnSpPr/>
            <p:nvPr/>
          </p:nvCxnSpPr>
          <p:spPr>
            <a:xfrm flipH="1">
              <a:off x="3117970" y="4149096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ZoneTexte 233"/>
            <p:cNvSpPr txBox="1"/>
            <p:nvPr/>
          </p:nvSpPr>
          <p:spPr>
            <a:xfrm>
              <a:off x="3578756" y="368907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35" name="Connecteur droit 234"/>
            <p:cNvCxnSpPr/>
            <p:nvPr/>
          </p:nvCxnSpPr>
          <p:spPr>
            <a:xfrm flipV="1">
              <a:off x="4112367" y="3934890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eur droit 235"/>
            <p:cNvCxnSpPr/>
            <p:nvPr/>
          </p:nvCxnSpPr>
          <p:spPr>
            <a:xfrm flipH="1">
              <a:off x="3401846" y="4149096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236"/>
            <p:cNvCxnSpPr/>
            <p:nvPr/>
          </p:nvCxnSpPr>
          <p:spPr>
            <a:xfrm flipH="1">
              <a:off x="3491857" y="3934890"/>
              <a:ext cx="726709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flipV="1">
              <a:off x="3858438" y="3701295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e 238"/>
          <p:cNvGrpSpPr/>
          <p:nvPr/>
        </p:nvGrpSpPr>
        <p:grpSpPr>
          <a:xfrm>
            <a:off x="5006665" y="4257323"/>
            <a:ext cx="1279255" cy="1246538"/>
            <a:chOff x="4831897" y="3166918"/>
            <a:chExt cx="1279255" cy="1246538"/>
          </a:xfrm>
        </p:grpSpPr>
        <p:cxnSp>
          <p:nvCxnSpPr>
            <p:cNvPr id="240" name="Connecteur droit avec flèche 239"/>
            <p:cNvCxnSpPr/>
            <p:nvPr/>
          </p:nvCxnSpPr>
          <p:spPr>
            <a:xfrm flipH="1" flipV="1">
              <a:off x="5281956" y="3443917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cteur droit 240"/>
            <p:cNvCxnSpPr/>
            <p:nvPr/>
          </p:nvCxnSpPr>
          <p:spPr>
            <a:xfrm flipV="1">
              <a:off x="5288450" y="4126719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4921907" y="413441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43" name="ZoneTexte 242"/>
                <p:cNvSpPr txBox="1"/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80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44" name="ZoneTexte 243"/>
                <p:cNvSpPr txBox="1"/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81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Connecteur droit avec flèche 244"/>
            <p:cNvCxnSpPr/>
            <p:nvPr/>
          </p:nvCxnSpPr>
          <p:spPr>
            <a:xfrm>
              <a:off x="5272390" y="4139941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ZoneTexte 245"/>
            <p:cNvSpPr txBox="1"/>
            <p:nvPr/>
          </p:nvSpPr>
          <p:spPr>
            <a:xfrm>
              <a:off x="5002274" y="367575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47" name="Connecteur droit 246"/>
            <p:cNvCxnSpPr/>
            <p:nvPr/>
          </p:nvCxnSpPr>
          <p:spPr>
            <a:xfrm flipH="1">
              <a:off x="4831897" y="4141201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247"/>
            <p:cNvCxnSpPr/>
            <p:nvPr/>
          </p:nvCxnSpPr>
          <p:spPr>
            <a:xfrm flipV="1">
              <a:off x="5288489" y="369340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49" name="ZoneTexte 248"/>
                <p:cNvSpPr txBox="1"/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7" name="ZoneTexte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0" name="Triangle isocèle 249"/>
            <p:cNvSpPr/>
            <p:nvPr/>
          </p:nvSpPr>
          <p:spPr>
            <a:xfrm flipV="1">
              <a:off x="5207982" y="3916426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251" name="Groupe 250"/>
          <p:cNvGrpSpPr/>
          <p:nvPr/>
        </p:nvGrpSpPr>
        <p:grpSpPr>
          <a:xfrm>
            <a:off x="6438723" y="4884235"/>
            <a:ext cx="1458545" cy="994532"/>
            <a:chOff x="6263955" y="3793830"/>
            <a:chExt cx="1458545" cy="994532"/>
          </a:xfrm>
        </p:grpSpPr>
        <p:sp>
          <p:nvSpPr>
            <p:cNvPr id="252" name="Rectangle 251"/>
            <p:cNvSpPr/>
            <p:nvPr/>
          </p:nvSpPr>
          <p:spPr>
            <a:xfrm>
              <a:off x="6732288" y="3819876"/>
              <a:ext cx="900118" cy="6688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3" name="Connecteur droit avec flèche 252"/>
            <p:cNvCxnSpPr/>
            <p:nvPr/>
          </p:nvCxnSpPr>
          <p:spPr>
            <a:xfrm flipH="1">
              <a:off x="6448332" y="4148579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54" name="ZoneTexte 253"/>
                <p:cNvSpPr txBox="1"/>
                <p:nvPr/>
              </p:nvSpPr>
              <p:spPr>
                <a:xfrm>
                  <a:off x="6263955" y="383923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02" name="ZoneTexte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3955" y="3839236"/>
                  <a:ext cx="368754" cy="27699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55" name="ZoneTexte 254"/>
                <p:cNvSpPr txBox="1"/>
                <p:nvPr/>
              </p:nvSpPr>
              <p:spPr>
                <a:xfrm>
                  <a:off x="6820909" y="451136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909" y="4511363"/>
                  <a:ext cx="370358" cy="27699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6" name="Connecteur droit avec flèche 255"/>
            <p:cNvCxnSpPr/>
            <p:nvPr/>
          </p:nvCxnSpPr>
          <p:spPr>
            <a:xfrm flipH="1">
              <a:off x="7182345" y="414857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57" name="ZoneTexte 256"/>
                <p:cNvSpPr txBox="1"/>
                <p:nvPr/>
              </p:nvSpPr>
              <p:spPr>
                <a:xfrm>
                  <a:off x="7092336" y="394000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9" name="ZoneTexte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2336" y="3940000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8" name="ZoneTexte 257"/>
            <p:cNvSpPr txBox="1"/>
            <p:nvPr/>
          </p:nvSpPr>
          <p:spPr>
            <a:xfrm>
              <a:off x="6815339" y="379383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59" name="ZoneTexte 258"/>
            <p:cNvSpPr txBox="1"/>
            <p:nvPr/>
          </p:nvSpPr>
          <p:spPr>
            <a:xfrm>
              <a:off x="7362372" y="423452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6898499" y="4010079"/>
              <a:ext cx="567696" cy="262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61" name="ZoneTexte 260"/>
                <p:cNvSpPr txBox="1"/>
                <p:nvPr/>
              </p:nvSpPr>
              <p:spPr>
                <a:xfrm>
                  <a:off x="7138285" y="399532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8285" y="3995324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xmlns="" val="423360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539552" y="2659372"/>
            <a:ext cx="2598541" cy="1869469"/>
            <a:chOff x="2646195" y="1772816"/>
            <a:chExt cx="2598541" cy="1869469"/>
          </a:xfrm>
        </p:grpSpPr>
        <p:cxnSp>
          <p:nvCxnSpPr>
            <p:cNvPr id="31" name="Connecteur droit 30"/>
            <p:cNvCxnSpPr/>
            <p:nvPr/>
          </p:nvCxnSpPr>
          <p:spPr>
            <a:xfrm>
              <a:off x="3693112" y="1887370"/>
              <a:ext cx="0" cy="40450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4957441" y="2154926"/>
              <a:ext cx="0" cy="50187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4537884" y="2407869"/>
              <a:ext cx="419557" cy="24893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/>
            <p:cNvGrpSpPr/>
            <p:nvPr/>
          </p:nvGrpSpPr>
          <p:grpSpPr>
            <a:xfrm>
              <a:off x="2987824" y="2361194"/>
              <a:ext cx="1401274" cy="1281091"/>
              <a:chOff x="530296" y="3000310"/>
              <a:chExt cx="1401274" cy="1281091"/>
            </a:xfrm>
          </p:grpSpPr>
          <p:cxnSp>
            <p:nvCxnSpPr>
              <p:cNvPr id="3" name="Connecteur droit 2"/>
              <p:cNvCxnSpPr/>
              <p:nvPr/>
            </p:nvCxnSpPr>
            <p:spPr>
              <a:xfrm flipH="1">
                <a:off x="965800" y="3639894"/>
                <a:ext cx="615732" cy="15393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ZoneTexte 4"/>
              <p:cNvSpPr txBox="1"/>
              <p:nvPr/>
            </p:nvSpPr>
            <p:spPr>
              <a:xfrm>
                <a:off x="1144619" y="3426992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6" name="Connecteur droit 5"/>
              <p:cNvCxnSpPr/>
              <p:nvPr/>
            </p:nvCxnSpPr>
            <p:spPr>
              <a:xfrm flipV="1">
                <a:off x="1331568" y="4058061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 flipH="1">
                <a:off x="962372" y="3999685"/>
                <a:ext cx="615732" cy="15393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Ellipse 7"/>
              <p:cNvSpPr/>
              <p:nvPr/>
            </p:nvSpPr>
            <p:spPr>
              <a:xfrm>
                <a:off x="881508" y="3793830"/>
                <a:ext cx="168584" cy="3552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" name="Connecteur droit 8"/>
              <p:cNvCxnSpPr/>
              <p:nvPr/>
            </p:nvCxnSpPr>
            <p:spPr>
              <a:xfrm flipH="1">
                <a:off x="530296" y="3966349"/>
                <a:ext cx="438671" cy="109669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flipH="1">
                <a:off x="1655192" y="3728811"/>
                <a:ext cx="276378" cy="69322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1466721" y="3639895"/>
                <a:ext cx="180025" cy="365866"/>
              </a:xfrm>
              <a:prstGeom prst="arc">
                <a:avLst>
                  <a:gd name="adj1" fmla="val 16035733"/>
                  <a:gd name="adj2" fmla="val 5332021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>
                <a:off x="1931570" y="3000310"/>
                <a:ext cx="0" cy="728501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15"/>
            <p:cNvCxnSpPr/>
            <p:nvPr/>
          </p:nvCxnSpPr>
          <p:spPr>
            <a:xfrm>
              <a:off x="4544905" y="1910157"/>
              <a:ext cx="412535" cy="24476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4544905" y="1903987"/>
              <a:ext cx="0" cy="50187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4537884" y="2089211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H="1">
              <a:off x="4399695" y="229187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H="1">
              <a:off x="3693112" y="1772816"/>
              <a:ext cx="456712" cy="11455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3528930" y="1861063"/>
              <a:ext cx="0" cy="113971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flipH="1">
              <a:off x="3693112" y="2187782"/>
              <a:ext cx="456712" cy="11455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4149824" y="1783280"/>
              <a:ext cx="0" cy="40450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3775957" y="1889794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8" name="Connecteur droit 37"/>
            <p:cNvCxnSpPr/>
            <p:nvPr/>
          </p:nvCxnSpPr>
          <p:spPr>
            <a:xfrm>
              <a:off x="3969541" y="2112259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H="1">
              <a:off x="4957441" y="2152289"/>
              <a:ext cx="287295" cy="7206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3528930" y="1861063"/>
              <a:ext cx="164182" cy="9741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5244736" y="2136398"/>
              <a:ext cx="0" cy="113505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3517148" y="3000779"/>
              <a:ext cx="164182" cy="9741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H="1">
              <a:off x="3775958" y="3271451"/>
              <a:ext cx="1468778" cy="36840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2646195" y="320154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22" name="Groupe 121"/>
          <p:cNvGrpSpPr/>
          <p:nvPr/>
        </p:nvGrpSpPr>
        <p:grpSpPr>
          <a:xfrm>
            <a:off x="3907922" y="2640282"/>
            <a:ext cx="2087592" cy="1900395"/>
            <a:chOff x="4611839" y="2669836"/>
            <a:chExt cx="2087592" cy="1900395"/>
          </a:xfrm>
        </p:grpSpPr>
        <p:grpSp>
          <p:nvGrpSpPr>
            <p:cNvPr id="98" name="Groupe 97"/>
            <p:cNvGrpSpPr/>
            <p:nvPr/>
          </p:nvGrpSpPr>
          <p:grpSpPr>
            <a:xfrm>
              <a:off x="4723125" y="3818742"/>
              <a:ext cx="918672" cy="751489"/>
              <a:chOff x="3357488" y="3785784"/>
              <a:chExt cx="918672" cy="751489"/>
            </a:xfrm>
          </p:grpSpPr>
          <p:cxnSp>
            <p:nvCxnSpPr>
              <p:cNvPr id="99" name="Connecteur droit 98"/>
              <p:cNvCxnSpPr/>
              <p:nvPr/>
            </p:nvCxnSpPr>
            <p:spPr>
              <a:xfrm flipV="1">
                <a:off x="3732034" y="4336392"/>
                <a:ext cx="0" cy="200881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Arc 100"/>
              <p:cNvSpPr/>
              <p:nvPr/>
            </p:nvSpPr>
            <p:spPr>
              <a:xfrm>
                <a:off x="3367923" y="3931205"/>
                <a:ext cx="368172" cy="444989"/>
              </a:xfrm>
              <a:prstGeom prst="arc">
                <a:avLst>
                  <a:gd name="adj1" fmla="val 4190701"/>
                  <a:gd name="adj2" fmla="val 10946969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  <p:cxnSp>
            <p:nvCxnSpPr>
              <p:cNvPr id="102" name="Connecteur droit avec flèche 101"/>
              <p:cNvCxnSpPr/>
              <p:nvPr/>
            </p:nvCxnSpPr>
            <p:spPr>
              <a:xfrm flipH="1">
                <a:off x="3357488" y="4009885"/>
                <a:ext cx="559174" cy="143814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avec flèche 103"/>
              <p:cNvCxnSpPr/>
              <p:nvPr/>
            </p:nvCxnSpPr>
            <p:spPr>
              <a:xfrm flipH="1">
                <a:off x="3608908" y="4216867"/>
                <a:ext cx="559174" cy="143814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Arc 104"/>
              <p:cNvSpPr/>
              <p:nvPr/>
            </p:nvSpPr>
            <p:spPr>
              <a:xfrm>
                <a:off x="3907988" y="3785784"/>
                <a:ext cx="368172" cy="444989"/>
              </a:xfrm>
              <a:prstGeom prst="arc">
                <a:avLst>
                  <a:gd name="adj1" fmla="val 4190701"/>
                  <a:gd name="adj2" fmla="val 10946969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60" name="Groupe 59"/>
            <p:cNvGrpSpPr/>
            <p:nvPr/>
          </p:nvGrpSpPr>
          <p:grpSpPr>
            <a:xfrm>
              <a:off x="4611839" y="2669836"/>
              <a:ext cx="2087592" cy="1900393"/>
              <a:chOff x="3157144" y="1772816"/>
              <a:chExt cx="2087592" cy="1900393"/>
            </a:xfrm>
          </p:grpSpPr>
          <p:cxnSp>
            <p:nvCxnSpPr>
              <p:cNvPr id="70" name="Connecteur droit 69"/>
              <p:cNvCxnSpPr/>
              <p:nvPr/>
            </p:nvCxnSpPr>
            <p:spPr>
              <a:xfrm>
                <a:off x="3528930" y="1861063"/>
                <a:ext cx="0" cy="139992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3693112" y="1887370"/>
                <a:ext cx="0" cy="404502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>
                <a:off x="4957441" y="2154926"/>
                <a:ext cx="0" cy="50187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/>
              <p:cNvCxnSpPr/>
              <p:nvPr/>
            </p:nvCxnSpPr>
            <p:spPr>
              <a:xfrm>
                <a:off x="4905013" y="2625697"/>
                <a:ext cx="52428" cy="31107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/>
              <p:cNvGrpSpPr/>
              <p:nvPr/>
            </p:nvGrpSpPr>
            <p:grpSpPr>
              <a:xfrm>
                <a:off x="3157144" y="2361194"/>
                <a:ext cx="1231954" cy="906202"/>
                <a:chOff x="699616" y="3000310"/>
                <a:chExt cx="1231954" cy="906202"/>
              </a:xfrm>
            </p:grpSpPr>
            <p:sp>
              <p:nvSpPr>
                <p:cNvPr id="82" name="ZoneTexte 81"/>
                <p:cNvSpPr txBox="1"/>
                <p:nvPr/>
              </p:nvSpPr>
              <p:spPr>
                <a:xfrm>
                  <a:off x="699616" y="3201771"/>
                  <a:ext cx="36012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chemeClr val="accent3">
                          <a:lumMod val="50000"/>
                        </a:schemeClr>
                      </a:solidFill>
                    </a:rPr>
                    <a:t>(1)</a:t>
                  </a:r>
                  <a:endParaRPr lang="fr-FR" sz="1400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87" name="Connecteur droit 86"/>
                <p:cNvCxnSpPr/>
                <p:nvPr/>
              </p:nvCxnSpPr>
              <p:spPr>
                <a:xfrm flipH="1">
                  <a:off x="1365473" y="3728811"/>
                  <a:ext cx="566097" cy="177701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cteur droit 88"/>
                <p:cNvCxnSpPr/>
                <p:nvPr/>
              </p:nvCxnSpPr>
              <p:spPr>
                <a:xfrm>
                  <a:off x="1931570" y="3000310"/>
                  <a:ext cx="0" cy="728501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" name="Connecteur droit 64"/>
              <p:cNvCxnSpPr/>
              <p:nvPr/>
            </p:nvCxnSpPr>
            <p:spPr>
              <a:xfrm>
                <a:off x="4544905" y="1910157"/>
                <a:ext cx="412535" cy="244769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/>
              <p:cNvCxnSpPr/>
              <p:nvPr/>
            </p:nvCxnSpPr>
            <p:spPr>
              <a:xfrm>
                <a:off x="4544905" y="1903987"/>
                <a:ext cx="0" cy="7108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 flipH="1">
                <a:off x="3693112" y="1772816"/>
                <a:ext cx="456712" cy="11455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/>
              <p:cNvCxnSpPr/>
              <p:nvPr/>
            </p:nvCxnSpPr>
            <p:spPr>
              <a:xfrm flipH="1">
                <a:off x="3693112" y="2187782"/>
                <a:ext cx="456712" cy="11455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/>
              <p:cNvCxnSpPr/>
              <p:nvPr/>
            </p:nvCxnSpPr>
            <p:spPr>
              <a:xfrm>
                <a:off x="4149824" y="1783280"/>
                <a:ext cx="0" cy="404502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Ellipse 72"/>
              <p:cNvSpPr/>
              <p:nvPr/>
            </p:nvSpPr>
            <p:spPr>
              <a:xfrm>
                <a:off x="3775957" y="1889794"/>
                <a:ext cx="344948" cy="3552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 flipH="1">
                <a:off x="4957441" y="2152289"/>
                <a:ext cx="287295" cy="7206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3528930" y="1861063"/>
                <a:ext cx="164182" cy="9741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>
                <a:off x="5244736" y="2136398"/>
                <a:ext cx="0" cy="1135053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>
                <a:off x="3528930" y="3600003"/>
                <a:ext cx="118107" cy="70077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H="1">
                <a:off x="3642976" y="3271451"/>
                <a:ext cx="1601760" cy="40175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ZoneTexte 79"/>
              <p:cNvSpPr txBox="1"/>
              <p:nvPr/>
            </p:nvSpPr>
            <p:spPr>
              <a:xfrm>
                <a:off x="4354447" y="2739796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90" name="Connecteur droit 89"/>
            <p:cNvCxnSpPr/>
            <p:nvPr/>
          </p:nvCxnSpPr>
          <p:spPr>
            <a:xfrm>
              <a:off x="6359709" y="3088602"/>
              <a:ext cx="0" cy="5018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5940152" y="3341545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/>
            <p:nvPr/>
          </p:nvCxnSpPr>
          <p:spPr>
            <a:xfrm>
              <a:off x="5947173" y="2843833"/>
              <a:ext cx="412535" cy="24476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5947173" y="2837663"/>
              <a:ext cx="0" cy="5018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flipH="1">
              <a:off x="5840988" y="3186379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>
              <a:off x="4983625" y="4393639"/>
              <a:ext cx="0" cy="11420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lipse 116"/>
            <p:cNvSpPr/>
            <p:nvPr/>
          </p:nvSpPr>
          <p:spPr>
            <a:xfrm>
              <a:off x="4922249" y="3964302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21" name="Connecteur droit 120"/>
            <p:cNvCxnSpPr/>
            <p:nvPr/>
          </p:nvCxnSpPr>
          <p:spPr>
            <a:xfrm>
              <a:off x="5424236" y="3017611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841097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380</Words>
  <Application>Microsoft Office PowerPoint</Application>
  <PresentationFormat>Affichage à l'écran (4:3)</PresentationFormat>
  <Paragraphs>184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JIPE</cp:lastModifiedBy>
  <cp:revision>114</cp:revision>
  <dcterms:created xsi:type="dcterms:W3CDTF">2012-04-14T13:15:19Z</dcterms:created>
  <dcterms:modified xsi:type="dcterms:W3CDTF">2013-03-11T12:53:39Z</dcterms:modified>
</cp:coreProperties>
</file>