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4" r:id="rId2"/>
    <p:sldId id="305" r:id="rId3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94" autoAdjust="0"/>
    <p:restoredTop sz="88034" autoAdjust="0"/>
  </p:normalViewPr>
  <p:slideViewPr>
    <p:cSldViewPr>
      <p:cViewPr>
        <p:scale>
          <a:sx n="66" d="100"/>
          <a:sy n="66" d="100"/>
        </p:scale>
        <p:origin x="-306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03/04/2013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1928794" y="4143380"/>
            <a:ext cx="2214578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1214414" y="4071942"/>
            <a:ext cx="300039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28992" y="2214554"/>
            <a:ext cx="1643074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0" y="1285860"/>
            <a:ext cx="9144000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0" y="2071678"/>
            <a:ext cx="2428860" cy="1857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8860" y="3214686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643042" y="5072074"/>
            <a:ext cx="2500298" cy="7858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38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Plaquette commerciale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2013-04-03T09:26:56Z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