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31" autoAdjust="0"/>
    <p:restoredTop sz="94660"/>
  </p:normalViewPr>
  <p:slideViewPr>
    <p:cSldViewPr>
      <p:cViewPr>
        <p:scale>
          <a:sx n="400" d="100"/>
          <a:sy n="400" d="100"/>
        </p:scale>
        <p:origin x="4152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480" y="1285860"/>
            <a:ext cx="214314" cy="21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85984" y="1285860"/>
            <a:ext cx="500066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14480" y="1643050"/>
            <a:ext cx="1071570" cy="142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14480" y="1928802"/>
            <a:ext cx="142876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928926" y="1285860"/>
            <a:ext cx="214314" cy="2143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>
            <a:off x="2928926" y="1571612"/>
            <a:ext cx="500066" cy="500066"/>
          </a:xfrm>
          <a:prstGeom prst="arc">
            <a:avLst>
              <a:gd name="adj1" fmla="val 10765569"/>
              <a:gd name="adj2" fmla="val 216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15" idx="0"/>
            <a:endCxn id="15" idx="2"/>
          </p:cNvCxnSpPr>
          <p:nvPr/>
        </p:nvCxnSpPr>
        <p:spPr>
          <a:xfrm rot="5400000" flipH="1" flipV="1">
            <a:off x="3178497" y="1573660"/>
            <a:ext cx="931" cy="50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1785918" y="2071678"/>
            <a:ext cx="215903" cy="358780"/>
            <a:chOff x="3571868" y="1285859"/>
            <a:chExt cx="215903" cy="358780"/>
          </a:xfrm>
        </p:grpSpPr>
        <p:grpSp>
          <p:nvGrpSpPr>
            <p:cNvPr id="34" name="Groupe 33"/>
            <p:cNvGrpSpPr/>
            <p:nvPr/>
          </p:nvGrpSpPr>
          <p:grpSpPr>
            <a:xfrm>
              <a:off x="3643306" y="1357298"/>
              <a:ext cx="73027" cy="214314"/>
              <a:chOff x="3643306" y="1357298"/>
              <a:chExt cx="73027" cy="214314"/>
            </a:xfrm>
          </p:grpSpPr>
          <p:sp>
            <p:nvSpPr>
              <p:cNvPr id="23" name="Rectangle 22"/>
              <p:cNvSpPr/>
              <p:nvPr/>
            </p:nvSpPr>
            <p:spPr>
              <a:xfrm rot="5400000">
                <a:off x="3571868" y="1428736"/>
                <a:ext cx="214314" cy="714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" name="Connecteur droit 28"/>
              <p:cNvCxnSpPr/>
              <p:nvPr/>
            </p:nvCxnSpPr>
            <p:spPr>
              <a:xfrm rot="5400000" flipH="1" flipV="1">
                <a:off x="3536944" y="1463660"/>
                <a:ext cx="214313" cy="1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rot="5400000" flipH="1" flipV="1">
                <a:off x="3608382" y="1463660"/>
                <a:ext cx="214313" cy="1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/>
            <p:cNvGrpSpPr/>
            <p:nvPr/>
          </p:nvGrpSpPr>
          <p:grpSpPr>
            <a:xfrm>
              <a:off x="3571868" y="1285859"/>
              <a:ext cx="215903" cy="73027"/>
              <a:chOff x="3571868" y="1285859"/>
              <a:chExt cx="215903" cy="7302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3571868" y="1285860"/>
                <a:ext cx="214314" cy="71438"/>
                <a:chOff x="3571868" y="1285860"/>
                <a:chExt cx="285752" cy="71438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571868" y="1285860"/>
                  <a:ext cx="285752" cy="7143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3571868" y="1285860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Connecteur droit 35"/>
              <p:cNvCxnSpPr/>
              <p:nvPr/>
            </p:nvCxnSpPr>
            <p:spPr>
              <a:xfrm rot="5400000" flipH="1" flipV="1">
                <a:off x="3536944" y="1320786"/>
                <a:ext cx="7143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rot="5400000" flipH="1" flipV="1">
                <a:off x="3751258" y="1320784"/>
                <a:ext cx="7143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>
                <a:off x="3571868" y="135729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714744" y="135729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e 46"/>
            <p:cNvGrpSpPr/>
            <p:nvPr/>
          </p:nvGrpSpPr>
          <p:grpSpPr>
            <a:xfrm flipV="1">
              <a:off x="3571868" y="1571612"/>
              <a:ext cx="215903" cy="73027"/>
              <a:chOff x="3571868" y="1285859"/>
              <a:chExt cx="215903" cy="7302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3571868" y="1285860"/>
                <a:ext cx="214314" cy="71438"/>
                <a:chOff x="3571868" y="1285860"/>
                <a:chExt cx="285752" cy="71438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571868" y="1285860"/>
                  <a:ext cx="285752" cy="7143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4" name="Connecteur droit 53"/>
                <p:cNvCxnSpPr/>
                <p:nvPr/>
              </p:nvCxnSpPr>
              <p:spPr>
                <a:xfrm>
                  <a:off x="3571868" y="1285860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>
              <a:xfrm rot="5400000" flipH="1" flipV="1">
                <a:off x="3536944" y="1320786"/>
                <a:ext cx="7143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>
              <a:xfrm rot="5400000" flipH="1" flipV="1">
                <a:off x="3751258" y="1320784"/>
                <a:ext cx="7143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>
                <a:off x="3571868" y="135729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>
                <a:off x="3714744" y="135729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e 69"/>
          <p:cNvGrpSpPr/>
          <p:nvPr/>
        </p:nvGrpSpPr>
        <p:grpSpPr>
          <a:xfrm>
            <a:off x="2357422" y="2214554"/>
            <a:ext cx="214315" cy="214316"/>
            <a:chOff x="3857620" y="1500173"/>
            <a:chExt cx="214315" cy="214316"/>
          </a:xfrm>
        </p:grpSpPr>
        <p:sp>
          <p:nvSpPr>
            <p:cNvPr id="57" name="Rectangle 56"/>
            <p:cNvSpPr/>
            <p:nvPr/>
          </p:nvSpPr>
          <p:spPr>
            <a:xfrm rot="5400000">
              <a:off x="3786182" y="1571612"/>
              <a:ext cx="214314" cy="71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 rot="10800000">
              <a:off x="3857620" y="1643050"/>
              <a:ext cx="214314" cy="71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/>
            <p:cNvCxnSpPr/>
            <p:nvPr/>
          </p:nvCxnSpPr>
          <p:spPr>
            <a:xfrm rot="16200000" flipV="1">
              <a:off x="3750466" y="1607331"/>
              <a:ext cx="2143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3857620" y="1714488"/>
              <a:ext cx="2143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3929058" y="1643050"/>
              <a:ext cx="14287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16200000" flipV="1">
              <a:off x="3857621" y="1571611"/>
              <a:ext cx="14287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3857622" y="1500173"/>
              <a:ext cx="714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16200000" flipV="1">
              <a:off x="4036216" y="1678768"/>
              <a:ext cx="714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Hexagone 70"/>
          <p:cNvSpPr/>
          <p:nvPr/>
        </p:nvSpPr>
        <p:spPr>
          <a:xfrm>
            <a:off x="2928926" y="2143116"/>
            <a:ext cx="285752" cy="285752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JIPE</cp:lastModifiedBy>
  <cp:revision>11</cp:revision>
  <dcterms:modified xsi:type="dcterms:W3CDTF">2012-11-27T15:54:21Z</dcterms:modified>
</cp:coreProperties>
</file>