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  <p:sldId id="283" r:id="rId5"/>
    <p:sldId id="288" r:id="rId6"/>
    <p:sldId id="289" r:id="rId7"/>
    <p:sldId id="290" r:id="rId8"/>
    <p:sldId id="291" r:id="rId9"/>
    <p:sldId id="285" r:id="rId10"/>
    <p:sldId id="286" r:id="rId11"/>
    <p:sldId id="278" r:id="rId12"/>
    <p:sldId id="28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604448" y="6309320"/>
            <a:ext cx="539552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167492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2676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cteur droit 109"/>
          <p:cNvCxnSpPr/>
          <p:nvPr/>
        </p:nvCxnSpPr>
        <p:spPr>
          <a:xfrm flipV="1">
            <a:off x="5275044" y="2250139"/>
            <a:ext cx="305688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313854"/>
            <a:chOff x="5165621" y="3159144"/>
            <a:chExt cx="1085061" cy="1313854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198</Words>
  <Application>Microsoft Office PowerPoint</Application>
  <PresentationFormat>Affichage à l'écran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2012-10-01T07:38:28Z</dcterms:created>
  <dcterms:modified xsi:type="dcterms:W3CDTF">2012-10-17T17:20:14Z</dcterms:modified>
</cp:coreProperties>
</file>