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89"/>
            <a:ext cx="9144000" cy="64722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-4795" y="17059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306233" y="3398548"/>
            <a:ext cx="720096" cy="1686636"/>
            <a:chOff x="1061532" y="2528880"/>
            <a:chExt cx="720096" cy="168663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13266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666281" y="3099850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81" y="3099850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2253689"/>
            <a:ext cx="1584176" cy="360048"/>
            <a:chOff x="3671880" y="2520998"/>
            <a:chExt cx="1584176" cy="360048"/>
          </a:xfrm>
        </p:grpSpPr>
        <p:cxnSp>
          <p:nvCxnSpPr>
            <p:cNvPr id="24" name="Connecteur droit 23"/>
            <p:cNvCxnSpPr>
              <a:stCxn id="25" idx="6"/>
              <a:endCxn id="34" idx="2"/>
            </p:cNvCxnSpPr>
            <p:nvPr/>
          </p:nvCxnSpPr>
          <p:spPr>
            <a:xfrm>
              <a:off x="4031930" y="2701022"/>
              <a:ext cx="122412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3779912" y="2253689"/>
            <a:ext cx="360050" cy="360048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6" name="Groupe 35"/>
          <p:cNvGrpSpPr/>
          <p:nvPr/>
        </p:nvGrpSpPr>
        <p:grpSpPr>
          <a:xfrm>
            <a:off x="3703742" y="2184287"/>
            <a:ext cx="512467" cy="662830"/>
            <a:chOff x="3595710" y="2451596"/>
            <a:chExt cx="512467" cy="662830"/>
          </a:xfrm>
        </p:grpSpPr>
        <p:cxnSp>
          <p:nvCxnSpPr>
            <p:cNvPr id="37" name="Connecteur droit 36"/>
            <p:cNvCxnSpPr/>
            <p:nvPr/>
          </p:nvCxnSpPr>
          <p:spPr>
            <a:xfrm flipH="1" flipV="1">
              <a:off x="3949513" y="2964063"/>
              <a:ext cx="82417" cy="15036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13078058"/>
                <a:gd name="adj2" fmla="val 729204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050771" y="3353893"/>
            <a:ext cx="3638823" cy="396776"/>
            <a:chOff x="76436" y="3314298"/>
            <a:chExt cx="4699826" cy="512467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3383700"/>
              <a:ext cx="594372" cy="360048"/>
              <a:chOff x="3671880" y="2520998"/>
              <a:chExt cx="594372" cy="360048"/>
            </a:xfrm>
          </p:grpSpPr>
          <p:cxnSp>
            <p:nvCxnSpPr>
              <p:cNvPr id="42" name="Connecteur droit 41"/>
              <p:cNvCxnSpPr>
                <a:stCxn id="43" idx="6"/>
              </p:cNvCxnSpPr>
              <p:nvPr/>
            </p:nvCxnSpPr>
            <p:spPr>
              <a:xfrm>
                <a:off x="4031930" y="2701022"/>
                <a:ext cx="234322" cy="44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76436" y="3314298"/>
              <a:ext cx="4541751" cy="512467"/>
              <a:chOff x="-433574" y="2451596"/>
              <a:chExt cx="4541751" cy="512467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-433574" y="2707830"/>
                <a:ext cx="4029285" cy="1947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 rot="15128675">
            <a:off x="4509769" y="3458157"/>
            <a:ext cx="599626" cy="200434"/>
            <a:chOff x="5292096" y="2622875"/>
            <a:chExt cx="720096" cy="240702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rot="6471325" flipV="1">
              <a:off x="5582294" y="2770400"/>
              <a:ext cx="140948" cy="45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2119566" y="2184287"/>
            <a:ext cx="512467" cy="512467"/>
          </a:xfrm>
          <a:prstGeom prst="arc">
            <a:avLst>
              <a:gd name="adj1" fmla="val 2221543"/>
              <a:gd name="adj2" fmla="val 18995652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62" name="Groupe 61"/>
          <p:cNvGrpSpPr/>
          <p:nvPr/>
        </p:nvGrpSpPr>
        <p:grpSpPr>
          <a:xfrm>
            <a:off x="690724" y="2252890"/>
            <a:ext cx="720096" cy="2832294"/>
            <a:chOff x="1061532" y="2528880"/>
            <a:chExt cx="720096" cy="2832294"/>
          </a:xfrm>
        </p:grpSpPr>
        <p:sp>
          <p:nvSpPr>
            <p:cNvPr id="63" name="Rectangle 6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 flipV="1">
              <a:off x="1423458" y="2888864"/>
              <a:ext cx="0" cy="24723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/>
          <p:nvPr/>
        </p:nvCxnSpPr>
        <p:spPr>
          <a:xfrm flipH="1">
            <a:off x="499351" y="2433501"/>
            <a:ext cx="1620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/>
          <p:nvPr/>
        </p:nvCxnSpPr>
        <p:spPr>
          <a:xfrm flipH="1">
            <a:off x="1050772" y="5085184"/>
            <a:ext cx="46262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139963" y="2771935"/>
            <a:ext cx="263590" cy="751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4403553" y="2771935"/>
            <a:ext cx="195330" cy="80108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907639" y="3526240"/>
            <a:ext cx="96409" cy="467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779912" y="5085184"/>
            <a:ext cx="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91880" y="5373216"/>
            <a:ext cx="565665" cy="216024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3491880" y="5373216"/>
            <a:ext cx="565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436096" y="2077971"/>
            <a:ext cx="0" cy="41102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5506856" y="2077971"/>
            <a:ext cx="3919" cy="411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5664341" y="2283482"/>
            <a:ext cx="0" cy="111421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5506856" y="2283482"/>
            <a:ext cx="15550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076056" y="2283482"/>
            <a:ext cx="3600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5076056" y="2283482"/>
            <a:ext cx="0" cy="1280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5528775" y="3427975"/>
            <a:ext cx="278767" cy="27876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8" name="Connecteur droit avec flèche 7"/>
          <p:cNvCxnSpPr>
            <a:stCxn id="73" idx="6"/>
          </p:cNvCxnSpPr>
          <p:nvPr/>
        </p:nvCxnSpPr>
        <p:spPr>
          <a:xfrm>
            <a:off x="5807542" y="3567358"/>
            <a:ext cx="2364858" cy="565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73" idx="2"/>
          </p:cNvCxnSpPr>
          <p:nvPr/>
        </p:nvCxnSpPr>
        <p:spPr>
          <a:xfrm flipV="1">
            <a:off x="5004048" y="3567358"/>
            <a:ext cx="524727" cy="56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5306233" y="3398548"/>
            <a:ext cx="720096" cy="1686636"/>
            <a:chOff x="1061532" y="2528880"/>
            <a:chExt cx="720096" cy="168663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13266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666281" y="3099850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81" y="3099850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2195736" y="2253689"/>
            <a:ext cx="1584176" cy="360048"/>
            <a:chOff x="3671880" y="2520998"/>
            <a:chExt cx="1584176" cy="360048"/>
          </a:xfrm>
        </p:grpSpPr>
        <p:cxnSp>
          <p:nvCxnSpPr>
            <p:cNvPr id="12" name="Connecteur droit 11"/>
            <p:cNvCxnSpPr>
              <a:stCxn id="13" idx="6"/>
              <a:endCxn id="15" idx="2"/>
            </p:cNvCxnSpPr>
            <p:nvPr/>
          </p:nvCxnSpPr>
          <p:spPr>
            <a:xfrm>
              <a:off x="4031930" y="2701022"/>
              <a:ext cx="122412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3779912" y="2253689"/>
            <a:ext cx="360050" cy="360048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16" name="Groupe 15"/>
          <p:cNvGrpSpPr/>
          <p:nvPr/>
        </p:nvGrpSpPr>
        <p:grpSpPr>
          <a:xfrm>
            <a:off x="3703742" y="2184287"/>
            <a:ext cx="512467" cy="662830"/>
            <a:chOff x="3595710" y="2451596"/>
            <a:chExt cx="512467" cy="662830"/>
          </a:xfrm>
        </p:grpSpPr>
        <p:cxnSp>
          <p:nvCxnSpPr>
            <p:cNvPr id="17" name="Connecteur droit 16"/>
            <p:cNvCxnSpPr/>
            <p:nvPr/>
          </p:nvCxnSpPr>
          <p:spPr>
            <a:xfrm flipH="1" flipV="1">
              <a:off x="3949513" y="2964063"/>
              <a:ext cx="82417" cy="15036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13078058"/>
                <a:gd name="adj2" fmla="val 729204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/>
          <p:cNvGrpSpPr/>
          <p:nvPr/>
        </p:nvGrpSpPr>
        <p:grpSpPr>
          <a:xfrm>
            <a:off x="1050771" y="3353893"/>
            <a:ext cx="3638823" cy="396776"/>
            <a:chOff x="76436" y="3314298"/>
            <a:chExt cx="4699826" cy="512467"/>
          </a:xfrm>
        </p:grpSpPr>
        <p:grpSp>
          <p:nvGrpSpPr>
            <p:cNvPr id="21" name="Groupe 20"/>
            <p:cNvGrpSpPr/>
            <p:nvPr/>
          </p:nvGrpSpPr>
          <p:grpSpPr>
            <a:xfrm>
              <a:off x="4181890" y="3383700"/>
              <a:ext cx="594372" cy="360048"/>
              <a:chOff x="3671880" y="2520998"/>
              <a:chExt cx="594372" cy="360048"/>
            </a:xfrm>
          </p:grpSpPr>
          <p:cxnSp>
            <p:nvCxnSpPr>
              <p:cNvPr id="25" name="Connecteur droit 24"/>
              <p:cNvCxnSpPr>
                <a:stCxn id="26" idx="6"/>
              </p:cNvCxnSpPr>
              <p:nvPr/>
            </p:nvCxnSpPr>
            <p:spPr>
              <a:xfrm>
                <a:off x="4031930" y="2701022"/>
                <a:ext cx="234322" cy="44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lipse 25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76436" y="3314298"/>
              <a:ext cx="4541751" cy="512467"/>
              <a:chOff x="-433574" y="2451596"/>
              <a:chExt cx="4541751" cy="512467"/>
            </a:xfrm>
          </p:grpSpPr>
          <p:cxnSp>
            <p:nvCxnSpPr>
              <p:cNvPr id="23" name="Connecteur droit 22"/>
              <p:cNvCxnSpPr/>
              <p:nvPr/>
            </p:nvCxnSpPr>
            <p:spPr>
              <a:xfrm flipV="1">
                <a:off x="-433574" y="2707830"/>
                <a:ext cx="4029285" cy="1947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Arc 23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27" name="Groupe 26"/>
          <p:cNvGrpSpPr/>
          <p:nvPr/>
        </p:nvGrpSpPr>
        <p:grpSpPr>
          <a:xfrm rot="15128675">
            <a:off x="4509769" y="3458157"/>
            <a:ext cx="599626" cy="200434"/>
            <a:chOff x="5292096" y="2622875"/>
            <a:chExt cx="720096" cy="240702"/>
          </a:xfrm>
        </p:grpSpPr>
        <p:cxnSp>
          <p:nvCxnSpPr>
            <p:cNvPr id="28" name="Connecteur droit 27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6471325" flipV="1">
              <a:off x="5582294" y="2770400"/>
              <a:ext cx="140948" cy="45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>
            <a:off x="2119566" y="2184287"/>
            <a:ext cx="512467" cy="512467"/>
          </a:xfrm>
          <a:prstGeom prst="arc">
            <a:avLst>
              <a:gd name="adj1" fmla="val 2221543"/>
              <a:gd name="adj2" fmla="val 18995652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3" name="Groupe 32"/>
          <p:cNvGrpSpPr/>
          <p:nvPr/>
        </p:nvGrpSpPr>
        <p:grpSpPr>
          <a:xfrm>
            <a:off x="690724" y="2252890"/>
            <a:ext cx="720096" cy="2832294"/>
            <a:chOff x="1061532" y="2528880"/>
            <a:chExt cx="720096" cy="2832294"/>
          </a:xfrm>
        </p:grpSpPr>
        <p:sp>
          <p:nvSpPr>
            <p:cNvPr id="34" name="Rectangle 3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35" name="Connecteur droit 34"/>
            <p:cNvCxnSpPr/>
            <p:nvPr/>
          </p:nvCxnSpPr>
          <p:spPr>
            <a:xfrm flipV="1">
              <a:off x="1423458" y="2888864"/>
              <a:ext cx="0" cy="24723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eur droit 35"/>
          <p:cNvCxnSpPr/>
          <p:nvPr/>
        </p:nvCxnSpPr>
        <p:spPr>
          <a:xfrm flipH="1">
            <a:off x="499351" y="2433501"/>
            <a:ext cx="1620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 flipH="1">
            <a:off x="1050772" y="5085184"/>
            <a:ext cx="46262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4139963" y="2771935"/>
            <a:ext cx="263590" cy="751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4403553" y="2771935"/>
            <a:ext cx="195330" cy="80108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907639" y="3526240"/>
            <a:ext cx="96409" cy="467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79912" y="5085184"/>
            <a:ext cx="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91880" y="5373216"/>
            <a:ext cx="565665" cy="216024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/>
          <p:nvPr/>
        </p:nvCxnSpPr>
        <p:spPr>
          <a:xfrm>
            <a:off x="3491880" y="5373216"/>
            <a:ext cx="565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436096" y="2077971"/>
            <a:ext cx="0" cy="41102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5506856" y="2077971"/>
            <a:ext cx="3919" cy="411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664341" y="2283482"/>
            <a:ext cx="0" cy="111421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506856" y="2283482"/>
            <a:ext cx="15550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076056" y="2283482"/>
            <a:ext cx="3600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5076056" y="2283482"/>
            <a:ext cx="0" cy="1280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5528775" y="3427975"/>
            <a:ext cx="278767" cy="27876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2" name="Connecteur droit avec flèche 51"/>
          <p:cNvCxnSpPr>
            <a:stCxn id="51" idx="6"/>
          </p:cNvCxnSpPr>
          <p:nvPr/>
        </p:nvCxnSpPr>
        <p:spPr>
          <a:xfrm>
            <a:off x="5807542" y="3567358"/>
            <a:ext cx="2364858" cy="565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51" idx="2"/>
          </p:cNvCxnSpPr>
          <p:nvPr/>
        </p:nvCxnSpPr>
        <p:spPr>
          <a:xfrm flipV="1">
            <a:off x="5004048" y="3567358"/>
            <a:ext cx="524727" cy="56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355976" y="3573016"/>
            <a:ext cx="381642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360773" y="246113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773" y="2461133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5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355976" y="3573016"/>
            <a:ext cx="381642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817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41" name="Connecteur droit 40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43" name="Arc 42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val="7482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355976" y="3573016"/>
            <a:ext cx="381642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/>
                  </a:solidFill>
                </a:rPr>
                <a:t>(1)</a:t>
              </a:r>
              <a:endParaRPr lang="fr-FR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181890" y="2944319"/>
                <a:ext cx="355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890" y="2944319"/>
                <a:ext cx="355033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>
            <a:off x="4181890" y="2912920"/>
            <a:ext cx="616361" cy="830828"/>
            <a:chOff x="3671880" y="2050218"/>
            <a:chExt cx="616361" cy="830828"/>
          </a:xfrm>
        </p:grpSpPr>
        <p:cxnSp>
          <p:nvCxnSpPr>
            <p:cNvPr id="42" name="Connecteur droit 41"/>
            <p:cNvCxnSpPr>
              <a:stCxn id="43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6"/>
                  </a:solidFill>
                </a:rPr>
                <a:t>(2)</a:t>
              </a:r>
              <a:endParaRPr lang="fr-FR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105720" y="3314298"/>
            <a:ext cx="512467" cy="1067809"/>
            <a:chOff x="3595710" y="2451596"/>
            <a:chExt cx="512467" cy="1067809"/>
          </a:xfrm>
        </p:grpSpPr>
        <p:cxnSp>
          <p:nvCxnSpPr>
            <p:cNvPr id="46" name="Connecteur droit 45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FFFF00"/>
                  </a:solidFill>
                </a:rPr>
                <a:t>(1)</a:t>
              </a:r>
              <a:endParaRPr lang="fr-FR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50" name="Connecteur droit 49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52" name="Arc 51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val="25884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817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4170427" y="3057686"/>
            <a:ext cx="464683" cy="1174320"/>
            <a:chOff x="4105720" y="2931724"/>
            <a:chExt cx="600175" cy="1516725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2931724"/>
              <a:ext cx="524005" cy="812024"/>
              <a:chOff x="3671880" y="2069022"/>
              <a:chExt cx="524005" cy="812024"/>
            </a:xfrm>
          </p:grpSpPr>
          <p:cxnSp>
            <p:nvCxnSpPr>
              <p:cNvPr id="42" name="Connecteur droit 41"/>
              <p:cNvCxnSpPr>
                <a:stCxn id="43" idx="7"/>
              </p:cNvCxnSpPr>
              <p:nvPr/>
            </p:nvCxnSpPr>
            <p:spPr>
              <a:xfrm flipV="1">
                <a:off x="3979202" y="2309666"/>
                <a:ext cx="216683" cy="2640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3730618" y="2069022"/>
                <a:ext cx="465267" cy="32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6"/>
                    </a:solidFill>
                  </a:rPr>
                  <a:t>(2)</a:t>
                </a:r>
                <a:endParaRPr lang="fr-FR" sz="1400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4105720" y="3314298"/>
              <a:ext cx="600173" cy="1134151"/>
              <a:chOff x="3595710" y="2451596"/>
              <a:chExt cx="600173" cy="1134151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3851905" y="2971058"/>
                <a:ext cx="0" cy="28673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3671878" y="3257795"/>
                <a:ext cx="524005" cy="327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rgbClr val="FFFF00"/>
                    </a:solidFill>
                  </a:rPr>
                  <a:t>(1)</a:t>
                </a:r>
                <a:endParaRPr lang="fr-FR" sz="14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4728807" y="31728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7030A0"/>
                </a:solidFill>
              </a:rPr>
              <a:t>(1)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442192" y="3721982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6"/>
                </a:solidFill>
              </a:rPr>
              <a:t>(2)</a:t>
            </a:r>
            <a:endParaRPr lang="fr-FR" sz="1400" dirty="0">
              <a:solidFill>
                <a:schemeClr val="accent6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 rot="15128675">
            <a:off x="4447888" y="3286812"/>
            <a:ext cx="599626" cy="582992"/>
            <a:chOff x="5292096" y="2315102"/>
            <a:chExt cx="720096" cy="700120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59" name="Connecteur droit 58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val="26699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4170427" y="3057686"/>
            <a:ext cx="464683" cy="1174320"/>
            <a:chOff x="4105720" y="2931724"/>
            <a:chExt cx="600175" cy="1516725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2931724"/>
              <a:ext cx="524005" cy="812024"/>
              <a:chOff x="3671880" y="2069022"/>
              <a:chExt cx="524005" cy="812024"/>
            </a:xfrm>
          </p:grpSpPr>
          <p:cxnSp>
            <p:nvCxnSpPr>
              <p:cNvPr id="42" name="Connecteur droit 41"/>
              <p:cNvCxnSpPr>
                <a:stCxn id="43" idx="7"/>
              </p:cNvCxnSpPr>
              <p:nvPr/>
            </p:nvCxnSpPr>
            <p:spPr>
              <a:xfrm flipV="1">
                <a:off x="3979202" y="2309666"/>
                <a:ext cx="216683" cy="2640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3730618" y="2069022"/>
                <a:ext cx="465267" cy="32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6"/>
                    </a:solidFill>
                  </a:rPr>
                  <a:t>(2)</a:t>
                </a:r>
                <a:endParaRPr lang="fr-FR" sz="1400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4105720" y="3314298"/>
              <a:ext cx="600173" cy="1134151"/>
              <a:chOff x="3595710" y="2451596"/>
              <a:chExt cx="600173" cy="1134151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3851905" y="2971058"/>
                <a:ext cx="0" cy="28673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3671878" y="3257795"/>
                <a:ext cx="524005" cy="327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rgbClr val="FFFF00"/>
                    </a:solidFill>
                  </a:rPr>
                  <a:t>(1)</a:t>
                </a:r>
                <a:endParaRPr lang="fr-FR" sz="14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4728807" y="31728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7030A0"/>
                </a:solidFill>
              </a:rPr>
              <a:t>(1)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442192" y="3721982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6"/>
                </a:solidFill>
              </a:rPr>
              <a:t>(2)</a:t>
            </a:r>
            <a:endParaRPr lang="fr-FR" sz="1400" dirty="0">
              <a:solidFill>
                <a:schemeClr val="accent6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 rot="15128675">
            <a:off x="4447888" y="3286812"/>
            <a:ext cx="599626" cy="582992"/>
            <a:chOff x="5292096" y="2315102"/>
            <a:chExt cx="720096" cy="700120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59" name="Connecteur droit 58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val="10530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292080" y="3398548"/>
            <a:ext cx="734249" cy="613776"/>
            <a:chOff x="1047379" y="2528880"/>
            <a:chExt cx="734249" cy="61377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5148064" y="3266892"/>
            <a:ext cx="1620217" cy="497714"/>
            <a:chOff x="881508" y="2391150"/>
            <a:chExt cx="1620217" cy="497714"/>
          </a:xfrm>
        </p:grpSpPr>
        <p:sp>
          <p:nvSpPr>
            <p:cNvPr id="17" name="ZoneTexte 1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1782909"/>
            <a:ext cx="616361" cy="830828"/>
            <a:chOff x="3671880" y="2050218"/>
            <a:chExt cx="616361" cy="830828"/>
          </a:xfrm>
        </p:grpSpPr>
        <p:cxnSp>
          <p:nvCxnSpPr>
            <p:cNvPr id="24" name="Connecteur droit 23"/>
            <p:cNvCxnSpPr>
              <a:stCxn id="25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/>
          <p:cNvGrpSpPr/>
          <p:nvPr/>
        </p:nvGrpSpPr>
        <p:grpSpPr>
          <a:xfrm>
            <a:off x="3779912" y="1782909"/>
            <a:ext cx="616361" cy="830828"/>
            <a:chOff x="3671880" y="2050218"/>
            <a:chExt cx="616361" cy="830828"/>
          </a:xfrm>
        </p:grpSpPr>
        <p:cxnSp>
          <p:nvCxnSpPr>
            <p:cNvPr id="33" name="Connecteur droit 32"/>
            <p:cNvCxnSpPr>
              <a:stCxn id="3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2">
                      <a:lumMod val="75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703742" y="2184287"/>
            <a:ext cx="512467" cy="1067809"/>
            <a:chOff x="3595710" y="2451596"/>
            <a:chExt cx="512467" cy="1067809"/>
          </a:xfrm>
        </p:grpSpPr>
        <p:cxnSp>
          <p:nvCxnSpPr>
            <p:cNvPr id="37" name="Connecteur droit 36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4170427" y="3057686"/>
            <a:ext cx="464683" cy="1174320"/>
            <a:chOff x="4105720" y="2931724"/>
            <a:chExt cx="600175" cy="1516725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2931724"/>
              <a:ext cx="524005" cy="812024"/>
              <a:chOff x="3671880" y="2069022"/>
              <a:chExt cx="524005" cy="812024"/>
            </a:xfrm>
          </p:grpSpPr>
          <p:cxnSp>
            <p:nvCxnSpPr>
              <p:cNvPr id="42" name="Connecteur droit 41"/>
              <p:cNvCxnSpPr>
                <a:stCxn id="43" idx="7"/>
              </p:cNvCxnSpPr>
              <p:nvPr/>
            </p:nvCxnSpPr>
            <p:spPr>
              <a:xfrm flipV="1">
                <a:off x="3979202" y="2309666"/>
                <a:ext cx="216683" cy="2640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3730618" y="2069022"/>
                <a:ext cx="465267" cy="32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6"/>
                    </a:solidFill>
                  </a:rPr>
                  <a:t>(2)</a:t>
                </a:r>
                <a:endParaRPr lang="fr-FR" sz="1400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4105720" y="3314298"/>
              <a:ext cx="600173" cy="1134151"/>
              <a:chOff x="3595710" y="2451596"/>
              <a:chExt cx="600173" cy="1134151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3851905" y="2971058"/>
                <a:ext cx="0" cy="286737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3671878" y="3257795"/>
                <a:ext cx="524005" cy="327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rgbClr val="FFFF00"/>
                    </a:solidFill>
                  </a:rPr>
                  <a:t>(1)</a:t>
                </a:r>
                <a:endParaRPr lang="fr-FR" sz="14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4728807" y="31728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7030A0"/>
                </a:solidFill>
              </a:rPr>
              <a:t>(1)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442192" y="3721982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6"/>
                </a:solidFill>
              </a:rPr>
              <a:t>(2)</a:t>
            </a:r>
            <a:endParaRPr lang="fr-FR" sz="1400" dirty="0">
              <a:solidFill>
                <a:schemeClr val="accent6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 rot="15128675">
            <a:off x="4447888" y="3286812"/>
            <a:ext cx="599626" cy="582992"/>
            <a:chOff x="5292096" y="2315102"/>
            <a:chExt cx="720096" cy="700120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9566" y="2184287"/>
            <a:ext cx="512467" cy="1067809"/>
            <a:chOff x="3595710" y="2451596"/>
            <a:chExt cx="512467" cy="1067809"/>
          </a:xfrm>
        </p:grpSpPr>
        <p:cxnSp>
          <p:nvCxnSpPr>
            <p:cNvPr id="59" name="Connecteur droit 58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671880" y="3257795"/>
              <a:ext cx="3601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002060"/>
                  </a:solidFill>
                </a:rPr>
                <a:t>(1)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1" name="Arc 60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221543"/>
                <a:gd name="adj2" fmla="val 18995652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676571" y="2252890"/>
            <a:ext cx="734249" cy="613776"/>
            <a:chOff x="1047379" y="2528880"/>
            <a:chExt cx="734249" cy="613776"/>
          </a:xfrm>
        </p:grpSpPr>
        <p:sp>
          <p:nvSpPr>
            <p:cNvPr id="63" name="Rectangle 6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(1)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499350" y="2122085"/>
            <a:ext cx="1425263" cy="311416"/>
            <a:chOff x="881509" y="2391150"/>
            <a:chExt cx="1425263" cy="311416"/>
          </a:xfrm>
        </p:grpSpPr>
        <p:sp>
          <p:nvSpPr>
            <p:cNvPr id="67" name="ZoneTexte 66"/>
            <p:cNvSpPr txBox="1"/>
            <p:nvPr/>
          </p:nvSpPr>
          <p:spPr>
            <a:xfrm>
              <a:off x="1946644" y="23911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tx2"/>
                  </a:solidFill>
                </a:rPr>
                <a:t>(2)</a:t>
              </a:r>
              <a:endParaRPr lang="fr-FR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68" name="Connecteur droit 67"/>
            <p:cNvCxnSpPr/>
            <p:nvPr/>
          </p:nvCxnSpPr>
          <p:spPr>
            <a:xfrm flipH="1">
              <a:off x="881509" y="2702566"/>
              <a:ext cx="1245199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3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306233" y="3398548"/>
            <a:ext cx="720096" cy="1686636"/>
            <a:chOff x="1061532" y="2528880"/>
            <a:chExt cx="720096" cy="168663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13266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5148064" y="3397697"/>
            <a:ext cx="1620217" cy="366909"/>
            <a:chOff x="881508" y="2521955"/>
            <a:chExt cx="1620217" cy="366909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2253689"/>
            <a:ext cx="1584176" cy="360048"/>
            <a:chOff x="3671880" y="2520998"/>
            <a:chExt cx="1584176" cy="360048"/>
          </a:xfrm>
        </p:grpSpPr>
        <p:cxnSp>
          <p:nvCxnSpPr>
            <p:cNvPr id="24" name="Connecteur droit 23"/>
            <p:cNvCxnSpPr>
              <a:stCxn id="25" idx="6"/>
              <a:endCxn id="34" idx="2"/>
            </p:cNvCxnSpPr>
            <p:nvPr/>
          </p:nvCxnSpPr>
          <p:spPr>
            <a:xfrm>
              <a:off x="4031930" y="2701022"/>
              <a:ext cx="122412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3779912" y="2253689"/>
            <a:ext cx="360050" cy="360048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6" name="Groupe 35"/>
          <p:cNvGrpSpPr/>
          <p:nvPr/>
        </p:nvGrpSpPr>
        <p:grpSpPr>
          <a:xfrm>
            <a:off x="3703742" y="2184287"/>
            <a:ext cx="512467" cy="662830"/>
            <a:chOff x="3595710" y="2451596"/>
            <a:chExt cx="512467" cy="662830"/>
          </a:xfrm>
        </p:grpSpPr>
        <p:cxnSp>
          <p:nvCxnSpPr>
            <p:cNvPr id="37" name="Connecteur droit 36"/>
            <p:cNvCxnSpPr/>
            <p:nvPr/>
          </p:nvCxnSpPr>
          <p:spPr>
            <a:xfrm flipH="1" flipV="1">
              <a:off x="3949513" y="2964063"/>
              <a:ext cx="82417" cy="15036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13078058"/>
                <a:gd name="adj2" fmla="val 729204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050771" y="3353893"/>
            <a:ext cx="3638823" cy="396776"/>
            <a:chOff x="76436" y="3314298"/>
            <a:chExt cx="4699826" cy="512467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3383700"/>
              <a:ext cx="594372" cy="360048"/>
              <a:chOff x="3671880" y="2520998"/>
              <a:chExt cx="594372" cy="360048"/>
            </a:xfrm>
          </p:grpSpPr>
          <p:cxnSp>
            <p:nvCxnSpPr>
              <p:cNvPr id="42" name="Connecteur droit 41"/>
              <p:cNvCxnSpPr>
                <a:stCxn id="43" idx="6"/>
              </p:cNvCxnSpPr>
              <p:nvPr/>
            </p:nvCxnSpPr>
            <p:spPr>
              <a:xfrm>
                <a:off x="4031930" y="2701022"/>
                <a:ext cx="234322" cy="44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76436" y="3314298"/>
              <a:ext cx="4541751" cy="512467"/>
              <a:chOff x="-433574" y="2451596"/>
              <a:chExt cx="4541751" cy="512467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-433574" y="2707830"/>
                <a:ext cx="4029285" cy="1947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 rot="15128675">
            <a:off x="4509769" y="3458157"/>
            <a:ext cx="599626" cy="200434"/>
            <a:chOff x="5292096" y="2622875"/>
            <a:chExt cx="720096" cy="240702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rot="6471325" flipV="1">
              <a:off x="5582294" y="2770400"/>
              <a:ext cx="140948" cy="45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2119566" y="2184287"/>
            <a:ext cx="512467" cy="512467"/>
          </a:xfrm>
          <a:prstGeom prst="arc">
            <a:avLst>
              <a:gd name="adj1" fmla="val 2221543"/>
              <a:gd name="adj2" fmla="val 18995652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62" name="Groupe 61"/>
          <p:cNvGrpSpPr/>
          <p:nvPr/>
        </p:nvGrpSpPr>
        <p:grpSpPr>
          <a:xfrm>
            <a:off x="690724" y="2252890"/>
            <a:ext cx="720096" cy="2832294"/>
            <a:chOff x="1061532" y="2528880"/>
            <a:chExt cx="720096" cy="2832294"/>
          </a:xfrm>
        </p:grpSpPr>
        <p:sp>
          <p:nvSpPr>
            <p:cNvPr id="63" name="Rectangle 6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 flipV="1">
              <a:off x="1423458" y="2888864"/>
              <a:ext cx="0" cy="24723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/>
          <p:nvPr/>
        </p:nvCxnSpPr>
        <p:spPr>
          <a:xfrm flipH="1">
            <a:off x="499351" y="2433501"/>
            <a:ext cx="1620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/>
          <p:nvPr/>
        </p:nvCxnSpPr>
        <p:spPr>
          <a:xfrm flipH="1">
            <a:off x="1050772" y="5085184"/>
            <a:ext cx="46262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139963" y="2771935"/>
            <a:ext cx="263590" cy="751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4403553" y="2771935"/>
            <a:ext cx="195330" cy="80108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907639" y="3526240"/>
            <a:ext cx="96409" cy="467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779912" y="5085184"/>
            <a:ext cx="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91880" y="5373216"/>
            <a:ext cx="565665" cy="216024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3491880" y="5373216"/>
            <a:ext cx="565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004048" y="3573016"/>
            <a:ext cx="316835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6" y="3043128"/>
                <a:ext cx="392287" cy="4029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5306233" y="3398548"/>
            <a:ext cx="720096" cy="1686636"/>
            <a:chOff x="1061532" y="2528880"/>
            <a:chExt cx="720096" cy="1686636"/>
          </a:xfrm>
        </p:grpSpPr>
        <p:sp>
          <p:nvSpPr>
            <p:cNvPr id="13" name="Rectangle 1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1423458" y="2888864"/>
              <a:ext cx="0" cy="13266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5148064" y="3397697"/>
            <a:ext cx="1620217" cy="366909"/>
            <a:chOff x="881508" y="2521955"/>
            <a:chExt cx="1620217" cy="366909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56" y="3106093"/>
                <a:ext cx="34028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14308"/>
                <a:ext cx="34817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>
            <a:off x="2195736" y="2253689"/>
            <a:ext cx="1584176" cy="360048"/>
            <a:chOff x="3671880" y="2520998"/>
            <a:chExt cx="1584176" cy="360048"/>
          </a:xfrm>
        </p:grpSpPr>
        <p:cxnSp>
          <p:nvCxnSpPr>
            <p:cNvPr id="24" name="Connecteur droit 23"/>
            <p:cNvCxnSpPr>
              <a:stCxn id="25" idx="6"/>
              <a:endCxn id="34" idx="2"/>
            </p:cNvCxnSpPr>
            <p:nvPr/>
          </p:nvCxnSpPr>
          <p:spPr>
            <a:xfrm>
              <a:off x="4031930" y="2701022"/>
              <a:ext cx="122412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814308"/>
                <a:ext cx="34002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3779912" y="2253689"/>
            <a:ext cx="360050" cy="360048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6" name="Groupe 35"/>
          <p:cNvGrpSpPr/>
          <p:nvPr/>
        </p:nvGrpSpPr>
        <p:grpSpPr>
          <a:xfrm>
            <a:off x="3703742" y="2184287"/>
            <a:ext cx="512467" cy="662830"/>
            <a:chOff x="3595710" y="2451596"/>
            <a:chExt cx="512467" cy="662830"/>
          </a:xfrm>
        </p:grpSpPr>
        <p:cxnSp>
          <p:nvCxnSpPr>
            <p:cNvPr id="37" name="Connecteur droit 36"/>
            <p:cNvCxnSpPr/>
            <p:nvPr/>
          </p:nvCxnSpPr>
          <p:spPr>
            <a:xfrm flipH="1" flipV="1">
              <a:off x="3949513" y="2964063"/>
              <a:ext cx="82417" cy="15036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13078058"/>
                <a:gd name="adj2" fmla="val 7292042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34" y="2990486"/>
                <a:ext cx="3550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1050771" y="3353893"/>
            <a:ext cx="3638823" cy="396776"/>
            <a:chOff x="76436" y="3314298"/>
            <a:chExt cx="4699826" cy="512467"/>
          </a:xfrm>
        </p:grpSpPr>
        <p:grpSp>
          <p:nvGrpSpPr>
            <p:cNvPr id="41" name="Groupe 40"/>
            <p:cNvGrpSpPr/>
            <p:nvPr/>
          </p:nvGrpSpPr>
          <p:grpSpPr>
            <a:xfrm>
              <a:off x="4181890" y="3383700"/>
              <a:ext cx="594372" cy="360048"/>
              <a:chOff x="3671880" y="2520998"/>
              <a:chExt cx="594372" cy="360048"/>
            </a:xfrm>
          </p:grpSpPr>
          <p:cxnSp>
            <p:nvCxnSpPr>
              <p:cNvPr id="42" name="Connecteur droit 41"/>
              <p:cNvCxnSpPr>
                <a:stCxn id="43" idx="6"/>
              </p:cNvCxnSpPr>
              <p:nvPr/>
            </p:nvCxnSpPr>
            <p:spPr>
              <a:xfrm>
                <a:off x="4031930" y="2701022"/>
                <a:ext cx="234322" cy="440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>
                <a:off x="3671880" y="2520998"/>
                <a:ext cx="360050" cy="360048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76436" y="3314298"/>
              <a:ext cx="4541751" cy="512467"/>
              <a:chOff x="-433574" y="2451596"/>
              <a:chExt cx="4541751" cy="512467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-433574" y="2707830"/>
                <a:ext cx="4029285" cy="19476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/>
              <p:cNvSpPr/>
              <p:nvPr/>
            </p:nvSpPr>
            <p:spPr>
              <a:xfrm>
                <a:off x="3595710" y="2451596"/>
                <a:ext cx="512467" cy="512467"/>
              </a:xfrm>
              <a:prstGeom prst="arc">
                <a:avLst>
                  <a:gd name="adj1" fmla="val 2221543"/>
                  <a:gd name="adj2" fmla="val 18995652"/>
                </a:avLst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 rot="15128675">
            <a:off x="4509769" y="3458157"/>
            <a:ext cx="599626" cy="200434"/>
            <a:chOff x="5292096" y="2622875"/>
            <a:chExt cx="720096" cy="240702"/>
          </a:xfrm>
        </p:grpSpPr>
        <p:cxnSp>
          <p:nvCxnSpPr>
            <p:cNvPr id="52" name="Connecteur droit 51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rot="6471325" flipV="1">
              <a:off x="5582294" y="2770400"/>
              <a:ext cx="140948" cy="454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587" y="3897209"/>
                <a:ext cx="34817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2119566" y="2184287"/>
            <a:ext cx="512467" cy="512467"/>
          </a:xfrm>
          <a:prstGeom prst="arc">
            <a:avLst>
              <a:gd name="adj1" fmla="val 2221543"/>
              <a:gd name="adj2" fmla="val 18995652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62" name="Groupe 61"/>
          <p:cNvGrpSpPr/>
          <p:nvPr/>
        </p:nvGrpSpPr>
        <p:grpSpPr>
          <a:xfrm>
            <a:off x="690724" y="2252890"/>
            <a:ext cx="720096" cy="2832294"/>
            <a:chOff x="1061532" y="2528880"/>
            <a:chExt cx="720096" cy="2832294"/>
          </a:xfrm>
        </p:grpSpPr>
        <p:sp>
          <p:nvSpPr>
            <p:cNvPr id="63" name="Rectangle 62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64" name="Connecteur droit 63"/>
            <p:cNvCxnSpPr/>
            <p:nvPr/>
          </p:nvCxnSpPr>
          <p:spPr>
            <a:xfrm flipV="1">
              <a:off x="1423458" y="2888864"/>
              <a:ext cx="0" cy="247231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/>
          <p:nvPr/>
        </p:nvCxnSpPr>
        <p:spPr>
          <a:xfrm flipH="1">
            <a:off x="499351" y="2433501"/>
            <a:ext cx="16202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" y="1890630"/>
                <a:ext cx="34073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/>
          <p:cNvCxnSpPr/>
          <p:nvPr/>
        </p:nvCxnSpPr>
        <p:spPr>
          <a:xfrm flipH="1">
            <a:off x="1050772" y="5085184"/>
            <a:ext cx="462622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139963" y="2771935"/>
            <a:ext cx="263590" cy="751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4403553" y="2771935"/>
            <a:ext cx="195330" cy="80108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907639" y="3526240"/>
            <a:ext cx="96409" cy="467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779912" y="5085184"/>
            <a:ext cx="0" cy="28803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91880" y="5373216"/>
            <a:ext cx="565665" cy="216024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3491880" y="5373216"/>
            <a:ext cx="5656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629020" y="1541031"/>
            <a:ext cx="0" cy="183013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1217420" y="1541030"/>
            <a:ext cx="0" cy="71878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217420" y="1541031"/>
            <a:ext cx="44116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222</Words>
  <Application>Microsoft Office PowerPoint</Application>
  <PresentationFormat>Affichage à l'écran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2011-11-27T21:03:24Z</dcterms:created>
  <dcterms:modified xsi:type="dcterms:W3CDTF">2011-12-07T19:01:01Z</dcterms:modified>
</cp:coreProperties>
</file>