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9" r:id="rId3"/>
    <p:sldId id="262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08/05/2012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08/05/2012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08/05/2012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08/05/2012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08/05/2012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08/05/2012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08/05/2012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9.png"/><Relationship Id="rId18" Type="http://schemas.openxmlformats.org/officeDocument/2006/relationships/image" Target="../media/image201.png"/><Relationship Id="rId26" Type="http://schemas.openxmlformats.org/officeDocument/2006/relationships/image" Target="../media/image360.png"/><Relationship Id="rId39" Type="http://schemas.openxmlformats.org/officeDocument/2006/relationships/image" Target="../media/image200.png"/><Relationship Id="rId3" Type="http://schemas.openxmlformats.org/officeDocument/2006/relationships/image" Target="../media/image2.png"/><Relationship Id="rId21" Type="http://schemas.openxmlformats.org/officeDocument/2006/relationships/image" Target="../media/image271.png"/><Relationship Id="rId34" Type="http://schemas.openxmlformats.org/officeDocument/2006/relationships/image" Target="../media/image571.png"/><Relationship Id="rId42" Type="http://schemas.openxmlformats.org/officeDocument/2006/relationships/image" Target="../media/image331.png"/><Relationship Id="rId7" Type="http://schemas.openxmlformats.org/officeDocument/2006/relationships/image" Target="../media/image510.png"/><Relationship Id="rId12" Type="http://schemas.openxmlformats.org/officeDocument/2006/relationships/image" Target="../media/image8.png"/><Relationship Id="rId17" Type="http://schemas.openxmlformats.org/officeDocument/2006/relationships/image" Target="../media/image150.png"/><Relationship Id="rId25" Type="http://schemas.openxmlformats.org/officeDocument/2006/relationships/image" Target="../media/image351.png"/><Relationship Id="rId33" Type="http://schemas.openxmlformats.org/officeDocument/2006/relationships/image" Target="../media/image561.png"/><Relationship Id="rId38" Type="http://schemas.openxmlformats.org/officeDocument/2006/relationships/image" Target="../media/image360.png"/><Relationship Id="rId2" Type="http://schemas.openxmlformats.org/officeDocument/2006/relationships/image" Target="../media/image1.png"/><Relationship Id="rId16" Type="http://schemas.openxmlformats.org/officeDocument/2006/relationships/image" Target="../media/image140.png"/><Relationship Id="rId20" Type="http://schemas.openxmlformats.org/officeDocument/2006/relationships/image" Target="../media/image260.png"/><Relationship Id="rId29" Type="http://schemas.openxmlformats.org/officeDocument/2006/relationships/image" Target="../media/image331.png"/><Relationship Id="rId41" Type="http://schemas.openxmlformats.org/officeDocument/2006/relationships/image" Target="../media/image3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1.png"/><Relationship Id="rId11" Type="http://schemas.openxmlformats.org/officeDocument/2006/relationships/image" Target="../media/image7.png"/><Relationship Id="rId24" Type="http://schemas.openxmlformats.org/officeDocument/2006/relationships/image" Target="../media/image221.png"/><Relationship Id="rId32" Type="http://schemas.openxmlformats.org/officeDocument/2006/relationships/image" Target="../media/image540.png"/><Relationship Id="rId37" Type="http://schemas.openxmlformats.org/officeDocument/2006/relationships/image" Target="../media/image351.png"/><Relationship Id="rId40" Type="http://schemas.openxmlformats.org/officeDocument/2006/relationships/image" Target="../media/image380.png"/><Relationship Id="rId5" Type="http://schemas.openxmlformats.org/officeDocument/2006/relationships/image" Target="../media/image4.png"/><Relationship Id="rId15" Type="http://schemas.openxmlformats.org/officeDocument/2006/relationships/image" Target="../media/image130.png"/><Relationship Id="rId23" Type="http://schemas.openxmlformats.org/officeDocument/2006/relationships/image" Target="../media/image250.png"/><Relationship Id="rId28" Type="http://schemas.openxmlformats.org/officeDocument/2006/relationships/image" Target="../media/image312.png"/><Relationship Id="rId36" Type="http://schemas.openxmlformats.org/officeDocument/2006/relationships/image" Target="../media/image371.png"/><Relationship Id="rId10" Type="http://schemas.openxmlformats.org/officeDocument/2006/relationships/image" Target="../media/image6.png"/><Relationship Id="rId19" Type="http://schemas.openxmlformats.org/officeDocument/2006/relationships/image" Target="../media/image230.png"/><Relationship Id="rId31" Type="http://schemas.openxmlformats.org/officeDocument/2006/relationships/image" Target="../media/image380.png"/><Relationship Id="rId44" Type="http://schemas.openxmlformats.org/officeDocument/2006/relationships/image" Target="../media/image59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25.png"/><Relationship Id="rId22" Type="http://schemas.openxmlformats.org/officeDocument/2006/relationships/image" Target="../media/image240.png"/><Relationship Id="rId27" Type="http://schemas.openxmlformats.org/officeDocument/2006/relationships/image" Target="../media/image371.png"/><Relationship Id="rId30" Type="http://schemas.openxmlformats.org/officeDocument/2006/relationships/image" Target="../media/image342.png"/><Relationship Id="rId35" Type="http://schemas.openxmlformats.org/officeDocument/2006/relationships/image" Target="../media/image58.png"/><Relationship Id="rId43" Type="http://schemas.openxmlformats.org/officeDocument/2006/relationships/image" Target="../media/image40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64.png"/><Relationship Id="rId26" Type="http://schemas.openxmlformats.org/officeDocument/2006/relationships/image" Target="../media/image421.png"/><Relationship Id="rId8" Type="http://schemas.openxmlformats.org/officeDocument/2006/relationships/image" Target="../media/image331.png"/><Relationship Id="rId39" Type="http://schemas.openxmlformats.org/officeDocument/2006/relationships/image" Target="../media/image330.png"/><Relationship Id="rId3" Type="http://schemas.openxmlformats.org/officeDocument/2006/relationships/image" Target="../media/image312.png"/><Relationship Id="rId21" Type="http://schemas.openxmlformats.org/officeDocument/2006/relationships/image" Target="../media/image67.png"/><Relationship Id="rId34" Type="http://schemas.openxmlformats.org/officeDocument/2006/relationships/image" Target="../media/image220.png"/><Relationship Id="rId17" Type="http://schemas.openxmlformats.org/officeDocument/2006/relationships/image" Target="../media/image63.png"/><Relationship Id="rId25" Type="http://schemas.openxmlformats.org/officeDocument/2006/relationships/image" Target="../media/image412.png"/><Relationship Id="rId7" Type="http://schemas.openxmlformats.org/officeDocument/2006/relationships/image" Target="../media/image321.png"/><Relationship Id="rId12" Type="http://schemas.openxmlformats.org/officeDocument/2006/relationships/image" Target="../media/image380.png"/><Relationship Id="rId33" Type="http://schemas.openxmlformats.org/officeDocument/2006/relationships/image" Target="../media/image290.png"/><Relationship Id="rId38" Type="http://schemas.openxmlformats.org/officeDocument/2006/relationships/image" Target="../media/image320.png"/><Relationship Id="rId16" Type="http://schemas.openxmlformats.org/officeDocument/2006/relationships/image" Target="../media/image200.png"/><Relationship Id="rId20" Type="http://schemas.openxmlformats.org/officeDocument/2006/relationships/image" Target="../media/image66.png"/><Relationship Id="rId2" Type="http://schemas.openxmlformats.org/officeDocument/2006/relationships/image" Target="../media/image351.png"/><Relationship Id="rId29" Type="http://schemas.openxmlformats.org/officeDocument/2006/relationships/image" Target="../media/image291.png"/><Relationship Id="rId41" Type="http://schemas.openxmlformats.org/officeDocument/2006/relationships/image" Target="../media/image3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0.png"/><Relationship Id="rId11" Type="http://schemas.openxmlformats.org/officeDocument/2006/relationships/image" Target="../media/image370.png"/><Relationship Id="rId24" Type="http://schemas.openxmlformats.org/officeDocument/2006/relationships/image" Target="../media/image401.png"/><Relationship Id="rId32" Type="http://schemas.openxmlformats.org/officeDocument/2006/relationships/image" Target="../media/image280.png"/><Relationship Id="rId37" Type="http://schemas.openxmlformats.org/officeDocument/2006/relationships/image" Target="../media/image310.png"/><Relationship Id="rId40" Type="http://schemas.openxmlformats.org/officeDocument/2006/relationships/image" Target="../media/image340.png"/><Relationship Id="rId15" Type="http://schemas.openxmlformats.org/officeDocument/2006/relationships/image" Target="../media/image62.png"/><Relationship Id="rId23" Type="http://schemas.openxmlformats.org/officeDocument/2006/relationships/image" Target="../media/image391.png"/><Relationship Id="rId28" Type="http://schemas.openxmlformats.org/officeDocument/2006/relationships/image" Target="../media/image281.png"/><Relationship Id="rId5" Type="http://schemas.openxmlformats.org/officeDocument/2006/relationships/image" Target="../media/image301.png"/><Relationship Id="rId36" Type="http://schemas.openxmlformats.org/officeDocument/2006/relationships/image" Target="../media/image300.png"/><Relationship Id="rId10" Type="http://schemas.openxmlformats.org/officeDocument/2006/relationships/image" Target="../media/image370.png"/><Relationship Id="rId19" Type="http://schemas.openxmlformats.org/officeDocument/2006/relationships/image" Target="../media/image65.png"/><Relationship Id="rId31" Type="http://schemas.openxmlformats.org/officeDocument/2006/relationships/image" Target="../media/image270.png"/><Relationship Id="rId14" Type="http://schemas.openxmlformats.org/officeDocument/2006/relationships/image" Target="../media/image61.png"/><Relationship Id="rId4" Type="http://schemas.openxmlformats.org/officeDocument/2006/relationships/image" Target="../media/image331.png"/><Relationship Id="rId22" Type="http://schemas.openxmlformats.org/officeDocument/2006/relationships/image" Target="../media/image360.png"/><Relationship Id="rId27" Type="http://schemas.openxmlformats.org/officeDocument/2006/relationships/image" Target="../media/image430.png"/><Relationship Id="rId30" Type="http://schemas.openxmlformats.org/officeDocument/2006/relationships/image" Target="../media/image312.png"/><Relationship Id="rId9" Type="http://schemas.openxmlformats.org/officeDocument/2006/relationships/image" Target="../media/image341.png"/><Relationship Id="rId35" Type="http://schemas.openxmlformats.org/officeDocument/2006/relationships/image" Target="../media/image1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35496" y="746606"/>
            <a:ext cx="2064840" cy="1521778"/>
            <a:chOff x="35496" y="746606"/>
            <a:chExt cx="2064840" cy="1521778"/>
          </a:xfrm>
        </p:grpSpPr>
        <p:cxnSp>
          <p:nvCxnSpPr>
            <p:cNvPr id="93" name="Connecteur droit 92"/>
            <p:cNvCxnSpPr/>
            <p:nvPr/>
          </p:nvCxnSpPr>
          <p:spPr>
            <a:xfrm flipV="1">
              <a:off x="1115640" y="989773"/>
              <a:ext cx="540072" cy="64025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575568" y="1739693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H="1">
              <a:off x="1025708" y="1826750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>
              <a:off x="1279838" y="1554495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563589" y="1554495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/>
            <p:cNvSpPr/>
            <p:nvPr/>
          </p:nvSpPr>
          <p:spPr>
            <a:xfrm>
              <a:off x="876201" y="1399237"/>
              <a:ext cx="490541" cy="490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 flipV="1">
              <a:off x="1115640" y="924507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1115640" y="1644507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 flipH="1">
              <a:off x="131275" y="1644507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35496" y="155449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96" y="1554495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1729978" y="182675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978" y="1826750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025628" y="74660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628" y="746606"/>
                  <a:ext cx="35843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ZoneTexte 77"/>
            <p:cNvSpPr txBox="1"/>
            <p:nvPr/>
          </p:nvSpPr>
          <p:spPr>
            <a:xfrm>
              <a:off x="845644" y="200677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1565700" y="102360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1029201" y="145752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01" y="1457520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e 2"/>
          <p:cNvGrpSpPr/>
          <p:nvPr/>
        </p:nvGrpSpPr>
        <p:grpSpPr>
          <a:xfrm>
            <a:off x="2514334" y="328323"/>
            <a:ext cx="1337189" cy="1917724"/>
            <a:chOff x="3594859" y="2765237"/>
            <a:chExt cx="1337189" cy="1917724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endCxn id="101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678374" y="442135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2" name="Connecteur droit 111"/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necteur droit avec flèche 127"/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4317401" y="160362"/>
            <a:ext cx="2250517" cy="2007736"/>
            <a:chOff x="4317401" y="160362"/>
            <a:chExt cx="2250517" cy="2007736"/>
          </a:xfrm>
        </p:grpSpPr>
        <p:sp>
          <p:nvSpPr>
            <p:cNvPr id="30" name="Ellipse 29"/>
            <p:cNvSpPr/>
            <p:nvPr/>
          </p:nvSpPr>
          <p:spPr>
            <a:xfrm>
              <a:off x="5237463" y="1177210"/>
              <a:ext cx="512467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31" name="Connecteur droit avec flèche 30"/>
            <p:cNvCxnSpPr/>
            <p:nvPr/>
          </p:nvCxnSpPr>
          <p:spPr>
            <a:xfrm>
              <a:off x="5477718" y="1354289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 flipV="1">
              <a:off x="5493659" y="419277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5493659" y="1619751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5493659" y="1360845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 flipH="1">
              <a:off x="4501778" y="1361176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4317401" y="127867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401" y="1278672"/>
                  <a:ext cx="368754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5927901" y="172646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901" y="1726464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necteur droit 37"/>
            <p:cNvCxnSpPr/>
            <p:nvPr/>
          </p:nvCxnSpPr>
          <p:spPr>
            <a:xfrm flipV="1">
              <a:off x="5493699" y="95835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5313634" y="1169691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313634" y="190648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5662724" y="1100289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724" y="1100289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/>
                <p:cNvSpPr txBox="1"/>
                <p:nvPr/>
              </p:nvSpPr>
              <p:spPr>
                <a:xfrm>
                  <a:off x="5313634" y="16036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634" y="160362"/>
                  <a:ext cx="358431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6197560" y="123111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560" y="1231110"/>
                  <a:ext cx="370358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ZoneTexte 43"/>
            <p:cNvSpPr txBox="1"/>
            <p:nvPr/>
          </p:nvSpPr>
          <p:spPr>
            <a:xfrm>
              <a:off x="5569867" y="69891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5" name="Arc 44"/>
            <p:cNvSpPr/>
            <p:nvPr/>
          </p:nvSpPr>
          <p:spPr>
            <a:xfrm>
              <a:off x="5237464" y="1100289"/>
              <a:ext cx="512467" cy="512467"/>
            </a:xfrm>
            <a:prstGeom prst="arc">
              <a:avLst>
                <a:gd name="adj1" fmla="val 21514046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 flipV="1">
              <a:off x="5492849" y="646320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/>
                <p:cNvSpPr txBox="1"/>
                <p:nvPr/>
              </p:nvSpPr>
              <p:spPr>
                <a:xfrm>
                  <a:off x="6117248" y="437361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248" y="437361"/>
                  <a:ext cx="362022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e 47"/>
          <p:cNvGrpSpPr/>
          <p:nvPr/>
        </p:nvGrpSpPr>
        <p:grpSpPr>
          <a:xfrm>
            <a:off x="7391258" y="332656"/>
            <a:ext cx="1330454" cy="2007736"/>
            <a:chOff x="5755998" y="2937531"/>
            <a:chExt cx="1330454" cy="2007736"/>
          </a:xfrm>
        </p:grpSpPr>
        <p:cxnSp>
          <p:nvCxnSpPr>
            <p:cNvPr id="49" name="Connecteur droit avec flèche 48"/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2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3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ZoneTexte 60"/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3" name="Arc 62"/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/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e 65"/>
          <p:cNvGrpSpPr/>
          <p:nvPr/>
        </p:nvGrpSpPr>
        <p:grpSpPr>
          <a:xfrm>
            <a:off x="1225685" y="3076805"/>
            <a:ext cx="918672" cy="948131"/>
            <a:chOff x="3357488" y="3740101"/>
            <a:chExt cx="918672" cy="948131"/>
          </a:xfrm>
        </p:grpSpPr>
        <p:cxnSp>
          <p:nvCxnSpPr>
            <p:cNvPr id="69" name="Connecteur droit 68"/>
            <p:cNvCxnSpPr>
              <a:endCxn id="89" idx="4"/>
            </p:cNvCxnSpPr>
            <p:nvPr/>
          </p:nvCxnSpPr>
          <p:spPr>
            <a:xfrm flipV="1">
              <a:off x="3732034" y="4311482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732074" y="3740101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Arc 84"/>
            <p:cNvSpPr/>
            <p:nvPr/>
          </p:nvSpPr>
          <p:spPr>
            <a:xfrm>
              <a:off x="3367923" y="3931205"/>
              <a:ext cx="368172" cy="444989"/>
            </a:xfrm>
            <a:prstGeom prst="arc">
              <a:avLst>
                <a:gd name="adj1" fmla="val 4190701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avec flèche 87"/>
            <p:cNvCxnSpPr/>
            <p:nvPr/>
          </p:nvCxnSpPr>
          <p:spPr>
            <a:xfrm flipH="1">
              <a:off x="3357488" y="4009885"/>
              <a:ext cx="559174" cy="14381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Ellipse 88"/>
            <p:cNvSpPr/>
            <p:nvPr/>
          </p:nvSpPr>
          <p:spPr>
            <a:xfrm>
              <a:off x="3552009" y="3951434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90" name="Connecteur droit avec flèche 89"/>
            <p:cNvCxnSpPr/>
            <p:nvPr/>
          </p:nvCxnSpPr>
          <p:spPr>
            <a:xfrm flipH="1">
              <a:off x="3608908" y="4216867"/>
              <a:ext cx="559174" cy="14381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Arc 90"/>
            <p:cNvSpPr/>
            <p:nvPr/>
          </p:nvSpPr>
          <p:spPr>
            <a:xfrm>
              <a:off x="3907988" y="3785784"/>
              <a:ext cx="368172" cy="444989"/>
            </a:xfrm>
            <a:prstGeom prst="arc">
              <a:avLst>
                <a:gd name="adj1" fmla="val 4190701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2" name="Groupe 91"/>
          <p:cNvGrpSpPr/>
          <p:nvPr/>
        </p:nvGrpSpPr>
        <p:grpSpPr>
          <a:xfrm>
            <a:off x="4849737" y="2295596"/>
            <a:ext cx="1548849" cy="1981494"/>
            <a:chOff x="6866001" y="2974843"/>
            <a:chExt cx="1548849" cy="1981494"/>
          </a:xfrm>
        </p:grpSpPr>
        <p:cxnSp>
          <p:nvCxnSpPr>
            <p:cNvPr id="94" name="Connecteur droit avec flèche 93"/>
            <p:cNvCxnSpPr/>
            <p:nvPr/>
          </p:nvCxnSpPr>
          <p:spPr>
            <a:xfrm>
              <a:off x="7428429" y="417538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>
              <a:stCxn id="107" idx="1"/>
            </p:cNvCxnSpPr>
            <p:nvPr/>
          </p:nvCxnSpPr>
          <p:spPr>
            <a:xfrm flipH="1" flipV="1">
              <a:off x="7444370" y="4427427"/>
              <a:ext cx="40" cy="39810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flipV="1">
              <a:off x="7444410" y="3766033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/>
                <p:cNvSpPr txBox="1"/>
                <p:nvPr/>
              </p:nvSpPr>
              <p:spPr>
                <a:xfrm>
                  <a:off x="6866001" y="414990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2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001" y="4149905"/>
                  <a:ext cx="32791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Arc 98"/>
            <p:cNvSpPr/>
            <p:nvPr/>
          </p:nvSpPr>
          <p:spPr>
            <a:xfrm>
              <a:off x="7188175" y="3907964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8020905" y="391551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2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905" y="3915515"/>
                  <a:ext cx="370358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Connecteur droit avec flèche 101"/>
            <p:cNvCxnSpPr/>
            <p:nvPr/>
          </p:nvCxnSpPr>
          <p:spPr>
            <a:xfrm flipH="1" flipV="1">
              <a:off x="7429239" y="3233758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ZoneTexte 102"/>
                <p:cNvSpPr txBox="1"/>
                <p:nvPr/>
              </p:nvSpPr>
              <p:spPr>
                <a:xfrm>
                  <a:off x="7249214" y="297484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214" y="2974843"/>
                  <a:ext cx="358431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Connecteur droit avec flèche 103"/>
            <p:cNvCxnSpPr/>
            <p:nvPr/>
          </p:nvCxnSpPr>
          <p:spPr>
            <a:xfrm flipV="1">
              <a:off x="7428429" y="3460801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/>
                <p:cNvSpPr txBox="1"/>
                <p:nvPr/>
              </p:nvSpPr>
              <p:spPr>
                <a:xfrm>
                  <a:off x="8052828" y="3251842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2828" y="3251842"/>
                  <a:ext cx="362022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Ellipse 105"/>
            <p:cNvSpPr/>
            <p:nvPr/>
          </p:nvSpPr>
          <p:spPr>
            <a:xfrm>
              <a:off x="7264345" y="39773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7" name="ZoneTexte 106"/>
            <p:cNvSpPr txBox="1"/>
            <p:nvPr/>
          </p:nvSpPr>
          <p:spPr>
            <a:xfrm>
              <a:off x="7444410" y="469472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7755362" y="36352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0" name="Connecteur droit 109"/>
            <p:cNvCxnSpPr/>
            <p:nvPr/>
          </p:nvCxnSpPr>
          <p:spPr>
            <a:xfrm flipV="1">
              <a:off x="7180756" y="4431461"/>
              <a:ext cx="519886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e 110"/>
          <p:cNvGrpSpPr/>
          <p:nvPr/>
        </p:nvGrpSpPr>
        <p:grpSpPr>
          <a:xfrm>
            <a:off x="2796271" y="2368518"/>
            <a:ext cx="1931476" cy="1660278"/>
            <a:chOff x="4714482" y="3289563"/>
            <a:chExt cx="1931476" cy="1660278"/>
          </a:xfrm>
        </p:grpSpPr>
        <p:cxnSp>
          <p:nvCxnSpPr>
            <p:cNvPr id="113" name="Connecteur droit avec flèche 112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avec flèche 113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ZoneTexte 114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ZoneTexte 116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9" name="Connecteur droit avec flèche 118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Rectangle 123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Ellipse 125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9" name="Connecteur droit 128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Connecteur droit 130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e 133"/>
          <p:cNvGrpSpPr/>
          <p:nvPr/>
        </p:nvGrpSpPr>
        <p:grpSpPr>
          <a:xfrm>
            <a:off x="7203154" y="2917727"/>
            <a:ext cx="1429910" cy="1072391"/>
            <a:chOff x="794049" y="3467201"/>
            <a:chExt cx="1429910" cy="1072391"/>
          </a:xfrm>
        </p:grpSpPr>
        <p:cxnSp>
          <p:nvCxnSpPr>
            <p:cNvPr id="136" name="Connecteur droit 135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/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43" name="ZoneTexte 142"/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44" name="Connecteur droit 143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Ellipse 145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7" name="Connecteur droit 146"/>
            <p:cNvCxnSpPr/>
            <p:nvPr/>
          </p:nvCxnSpPr>
          <p:spPr>
            <a:xfrm flipH="1">
              <a:off x="794049" y="3966349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Arc 148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1" name="Connecteur droit 150"/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e 151"/>
          <p:cNvGrpSpPr/>
          <p:nvPr/>
        </p:nvGrpSpPr>
        <p:grpSpPr>
          <a:xfrm>
            <a:off x="2273721" y="5327540"/>
            <a:ext cx="1108695" cy="1271881"/>
            <a:chOff x="4992806" y="3295178"/>
            <a:chExt cx="1108695" cy="1271881"/>
          </a:xfrm>
        </p:grpSpPr>
        <p:sp>
          <p:nvSpPr>
            <p:cNvPr id="153" name="ZoneTexte 152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54" name="Connecteur droit avec flèche 153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ZoneTexte 155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Connecteur droit avec flèche 156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ZoneTexte 158"/>
                <p:cNvSpPr txBox="1"/>
                <p:nvPr/>
              </p:nvSpPr>
              <p:spPr>
                <a:xfrm>
                  <a:off x="5324234" y="3789048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0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234" y="3789048"/>
                  <a:ext cx="385939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Ellipse 159"/>
            <p:cNvSpPr/>
            <p:nvPr/>
          </p:nvSpPr>
          <p:spPr>
            <a:xfrm>
              <a:off x="5112071" y="3963430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1" name="Connecteur droit 160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63" name="Groupe 162"/>
          <p:cNvGrpSpPr/>
          <p:nvPr/>
        </p:nvGrpSpPr>
        <p:grpSpPr>
          <a:xfrm>
            <a:off x="134333" y="4763218"/>
            <a:ext cx="2221332" cy="1297417"/>
            <a:chOff x="2622678" y="3287821"/>
            <a:chExt cx="2221332" cy="1297417"/>
          </a:xfrm>
        </p:grpSpPr>
        <p:cxnSp>
          <p:nvCxnSpPr>
            <p:cNvPr id="164" name="Connecteur droit avec flèche 163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ZoneTexte 164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Connecteur droit avec flèche 165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ZoneTexte 166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Rectangle 167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9" name="Connecteur droit 168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/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2" name="ZoneTexte 17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73" name="Connecteur droit avec flèche 172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ZoneTexte 17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ZoneTexte 174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76" name="Connecteur droit 175"/>
            <p:cNvCxnSpPr/>
            <p:nvPr/>
          </p:nvCxnSpPr>
          <p:spPr>
            <a:xfrm flipH="1">
              <a:off x="3041796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ZoneTexte 176"/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8" name="Groupe 177"/>
          <p:cNvGrpSpPr/>
          <p:nvPr/>
        </p:nvGrpSpPr>
        <p:grpSpPr>
          <a:xfrm>
            <a:off x="2621093" y="4291978"/>
            <a:ext cx="2164250" cy="1528770"/>
            <a:chOff x="150885" y="3213656"/>
            <a:chExt cx="2164250" cy="1528770"/>
          </a:xfrm>
        </p:grpSpPr>
        <p:cxnSp>
          <p:nvCxnSpPr>
            <p:cNvPr id="179" name="Connecteur droit avec flèche 178"/>
            <p:cNvCxnSpPr/>
            <p:nvPr/>
          </p:nvCxnSpPr>
          <p:spPr>
            <a:xfrm flipH="1">
              <a:off x="269474" y="4037235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 flipH="1">
              <a:off x="955273" y="3817497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avec flèche 180"/>
            <p:cNvCxnSpPr/>
            <p:nvPr/>
          </p:nvCxnSpPr>
          <p:spPr>
            <a:xfrm flipV="1">
              <a:off x="1196126" y="3314577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avec flèche 181"/>
            <p:cNvCxnSpPr/>
            <p:nvPr/>
          </p:nvCxnSpPr>
          <p:spPr>
            <a:xfrm>
              <a:off x="1195386" y="4034577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ZoneTexte 182"/>
                <p:cNvSpPr txBox="1"/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ZoneTexte 183"/>
                <p:cNvSpPr txBox="1"/>
                <p:nvPr/>
              </p:nvSpPr>
              <p:spPr>
                <a:xfrm>
                  <a:off x="1944777" y="398345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777" y="3983456"/>
                  <a:ext cx="370358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ZoneTexte 184"/>
                <p:cNvSpPr txBox="1"/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ZoneTexte 185"/>
            <p:cNvSpPr txBox="1"/>
            <p:nvPr/>
          </p:nvSpPr>
          <p:spPr>
            <a:xfrm>
              <a:off x="1924075" y="35360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1128493" y="448081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88" name="Connecteur droit 187"/>
            <p:cNvCxnSpPr/>
            <p:nvPr/>
          </p:nvCxnSpPr>
          <p:spPr>
            <a:xfrm flipV="1">
              <a:off x="1259711" y="426888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 flipH="1">
              <a:off x="951845" y="4176081"/>
              <a:ext cx="721483" cy="18037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ZoneTexte 189"/>
                <p:cNvSpPr txBox="1"/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Connecteur droit 190"/>
            <p:cNvCxnSpPr/>
            <p:nvPr/>
          </p:nvCxnSpPr>
          <p:spPr>
            <a:xfrm>
              <a:off x="2284203" y="3551086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V="1">
              <a:off x="965800" y="3995323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/>
            <p:cNvCxnSpPr/>
            <p:nvPr/>
          </p:nvCxnSpPr>
          <p:spPr>
            <a:xfrm>
              <a:off x="738022" y="4231982"/>
              <a:ext cx="223914" cy="13213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193"/>
            <p:cNvCxnSpPr/>
            <p:nvPr/>
          </p:nvCxnSpPr>
          <p:spPr>
            <a:xfrm flipV="1">
              <a:off x="732800" y="3865042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 flipV="1">
              <a:off x="1671926" y="3805377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eur droit 195"/>
            <p:cNvCxnSpPr/>
            <p:nvPr/>
          </p:nvCxnSpPr>
          <p:spPr>
            <a:xfrm>
              <a:off x="1438926" y="3681769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/>
            <p:cNvCxnSpPr/>
            <p:nvPr/>
          </p:nvCxnSpPr>
          <p:spPr>
            <a:xfrm flipH="1">
              <a:off x="722273" y="3685875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>
              <a:off x="732800" y="3865042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 flipH="1" flipV="1">
              <a:off x="738023" y="3852651"/>
              <a:ext cx="213822" cy="49350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V="1">
              <a:off x="738023" y="4008118"/>
              <a:ext cx="227777" cy="22386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flipH="1">
              <a:off x="465348" y="4117058"/>
              <a:ext cx="389986" cy="9749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H="1">
              <a:off x="1673328" y="3755656"/>
              <a:ext cx="610875" cy="15272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e 202"/>
          <p:cNvGrpSpPr/>
          <p:nvPr/>
        </p:nvGrpSpPr>
        <p:grpSpPr>
          <a:xfrm>
            <a:off x="7162347" y="4307423"/>
            <a:ext cx="1108695" cy="1271881"/>
            <a:chOff x="4992806" y="3295178"/>
            <a:chExt cx="1108695" cy="1271881"/>
          </a:xfrm>
        </p:grpSpPr>
        <p:sp>
          <p:nvSpPr>
            <p:cNvPr id="204" name="ZoneTexte 203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205" name="Connecteur droit avec flèche 204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ZoneTexte 206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Connecteur droit avec flèche 207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ZoneTexte 208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ZoneTexte 209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5112072" y="3967710"/>
              <a:ext cx="360048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2" name="Connecteur droit 211"/>
            <p:cNvCxnSpPr/>
            <p:nvPr/>
          </p:nvCxnSpPr>
          <p:spPr>
            <a:xfrm flipH="1" flipV="1">
              <a:off x="5112072" y="3975959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V="1">
              <a:off x="5114669" y="3975817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ZoneTexte 213"/>
                <p:cNvSpPr txBox="1"/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0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Connecteur droit 214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e 215"/>
          <p:cNvGrpSpPr/>
          <p:nvPr/>
        </p:nvGrpSpPr>
        <p:grpSpPr>
          <a:xfrm>
            <a:off x="4257418" y="5281121"/>
            <a:ext cx="2242346" cy="1297417"/>
            <a:chOff x="2622678" y="3287821"/>
            <a:chExt cx="2242346" cy="1297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ZoneTexte 216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8" name="Groupe 217"/>
            <p:cNvGrpSpPr/>
            <p:nvPr/>
          </p:nvGrpSpPr>
          <p:grpSpPr>
            <a:xfrm>
              <a:off x="2622678" y="3287821"/>
              <a:ext cx="1949322" cy="1297417"/>
              <a:chOff x="2622678" y="3287821"/>
              <a:chExt cx="1949322" cy="1297417"/>
            </a:xfrm>
          </p:grpSpPr>
          <p:cxnSp>
            <p:nvCxnSpPr>
              <p:cNvPr id="220" name="Connecteur droit avec flèche 219"/>
              <p:cNvCxnSpPr/>
              <p:nvPr/>
            </p:nvCxnSpPr>
            <p:spPr>
              <a:xfrm flipH="1" flipV="1">
                <a:off x="3485362" y="3440636"/>
                <a:ext cx="6494" cy="704663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ZoneTexte 220"/>
                  <p:cNvSpPr txBox="1"/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39" name="ZoneTexte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blipFill rotWithShape="1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2" name="Connecteur droit avec flèche 221"/>
              <p:cNvCxnSpPr/>
              <p:nvPr/>
            </p:nvCxnSpPr>
            <p:spPr>
              <a:xfrm flipH="1">
                <a:off x="2757842" y="4146214"/>
                <a:ext cx="734014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ZoneTexte 222"/>
                  <p:cNvSpPr txBox="1"/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00" name="ZoneTexte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blipFill rotWithShape="1"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4" name="Connecteur droit 223"/>
              <p:cNvCxnSpPr/>
              <p:nvPr/>
            </p:nvCxnSpPr>
            <p:spPr>
              <a:xfrm flipV="1">
                <a:off x="3493734" y="4331446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cteur droit 224"/>
              <p:cNvCxnSpPr/>
              <p:nvPr/>
            </p:nvCxnSpPr>
            <p:spPr>
              <a:xfrm>
                <a:off x="4481988" y="3699036"/>
                <a:ext cx="0" cy="45362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ZoneTexte 225"/>
              <p:cNvSpPr txBox="1"/>
              <p:nvPr/>
            </p:nvSpPr>
            <p:spPr>
              <a:xfrm>
                <a:off x="3117655" y="4323628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27" name="Connecteur droit avec flèche 226"/>
              <p:cNvCxnSpPr/>
              <p:nvPr/>
            </p:nvCxnSpPr>
            <p:spPr>
              <a:xfrm flipH="1" flipV="1">
                <a:off x="4475494" y="3448441"/>
                <a:ext cx="6494" cy="70466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ZoneTexte 227"/>
              <p:cNvSpPr txBox="1"/>
              <p:nvPr/>
            </p:nvSpPr>
            <p:spPr>
              <a:xfrm>
                <a:off x="4211872" y="375011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29" name="Connecteur droit 228"/>
              <p:cNvCxnSpPr/>
              <p:nvPr/>
            </p:nvCxnSpPr>
            <p:spPr>
              <a:xfrm flipH="1">
                <a:off x="2951784" y="4145148"/>
                <a:ext cx="1530204" cy="3947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Rectangle 229"/>
              <p:cNvSpPr/>
              <p:nvPr/>
            </p:nvSpPr>
            <p:spPr>
              <a:xfrm>
                <a:off x="3131808" y="3971462"/>
                <a:ext cx="720096" cy="3521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ZoneTexte 230"/>
                  <p:cNvSpPr txBox="1"/>
                  <p:nvPr/>
                </p:nvSpPr>
                <p:spPr>
                  <a:xfrm>
                    <a:off x="3432365" y="3985944"/>
                    <a:ext cx="38593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2365" y="3985944"/>
                    <a:ext cx="385939" cy="276999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ZoneTexte 218"/>
                <p:cNvSpPr txBox="1"/>
                <p:nvPr/>
              </p:nvSpPr>
              <p:spPr>
                <a:xfrm>
                  <a:off x="4475494" y="4138344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9" name="ZoneTexte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494" y="4138344"/>
                  <a:ext cx="389530" cy="276999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5" name="Groupe 234"/>
          <p:cNvGrpSpPr/>
          <p:nvPr/>
        </p:nvGrpSpPr>
        <p:grpSpPr>
          <a:xfrm>
            <a:off x="7467428" y="5427425"/>
            <a:ext cx="1651463" cy="1142931"/>
            <a:chOff x="6953937" y="2752248"/>
            <a:chExt cx="1651463" cy="1142931"/>
          </a:xfrm>
        </p:grpSpPr>
        <p:cxnSp>
          <p:nvCxnSpPr>
            <p:cNvPr id="236" name="Connecteur droit avec flèche 235"/>
            <p:cNvCxnSpPr/>
            <p:nvPr/>
          </p:nvCxnSpPr>
          <p:spPr>
            <a:xfrm flipH="1">
              <a:off x="6953937" y="3470187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avec flèche 236"/>
            <p:cNvCxnSpPr/>
            <p:nvPr/>
          </p:nvCxnSpPr>
          <p:spPr>
            <a:xfrm flipV="1">
              <a:off x="7885320" y="2752248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avec flèche 237"/>
            <p:cNvCxnSpPr/>
            <p:nvPr/>
          </p:nvCxnSpPr>
          <p:spPr>
            <a:xfrm>
              <a:off x="7885320" y="3463979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ZoneTexte 238"/>
          <p:cNvSpPr txBox="1"/>
          <p:nvPr/>
        </p:nvSpPr>
        <p:spPr>
          <a:xfrm>
            <a:off x="243909" y="417661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40" name="ZoneTexte 239"/>
          <p:cNvSpPr txBox="1"/>
          <p:nvPr/>
        </p:nvSpPr>
        <p:spPr>
          <a:xfrm>
            <a:off x="516073" y="41843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7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61412" y="188640"/>
            <a:ext cx="2062547" cy="1528770"/>
            <a:chOff x="161412" y="1923123"/>
            <a:chExt cx="2062547" cy="1528770"/>
          </a:xfrm>
        </p:grpSpPr>
        <p:cxnSp>
          <p:nvCxnSpPr>
            <p:cNvPr id="69" name="Connecteur droit avec flèche 68"/>
            <p:cNvCxnSpPr/>
            <p:nvPr/>
          </p:nvCxnSpPr>
          <p:spPr>
            <a:xfrm flipH="1">
              <a:off x="392432" y="2779562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965800" y="255219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 flipV="1">
              <a:off x="1323815" y="2061623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1323815" y="2773354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/>
                <p:cNvSpPr txBox="1"/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0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/>
                <p:cNvSpPr txBox="1"/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1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ZoneTexte 81"/>
            <p:cNvSpPr txBox="1"/>
            <p:nvPr/>
          </p:nvSpPr>
          <p:spPr>
            <a:xfrm>
              <a:off x="1863831" y="237950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139020" y="319028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84" name="Connecteur droit 83"/>
            <p:cNvCxnSpPr/>
            <p:nvPr/>
          </p:nvCxnSpPr>
          <p:spPr>
            <a:xfrm flipV="1">
              <a:off x="1331568" y="2970362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>
              <a:off x="962372" y="2911986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lipse 86"/>
            <p:cNvSpPr/>
            <p:nvPr/>
          </p:nvSpPr>
          <p:spPr>
            <a:xfrm>
              <a:off x="881508" y="2706131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87"/>
            <p:cNvCxnSpPr/>
            <p:nvPr/>
          </p:nvCxnSpPr>
          <p:spPr>
            <a:xfrm flipH="1">
              <a:off x="794049" y="2878650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>
              <a:off x="1655192" y="264111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Arc 89"/>
            <p:cNvSpPr/>
            <p:nvPr/>
          </p:nvSpPr>
          <p:spPr>
            <a:xfrm>
              <a:off x="1466721" y="2552196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91"/>
            <p:cNvCxnSpPr/>
            <p:nvPr/>
          </p:nvCxnSpPr>
          <p:spPr>
            <a:xfrm>
              <a:off x="1931570" y="2424545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Arc 92"/>
            <p:cNvSpPr/>
            <p:nvPr/>
          </p:nvSpPr>
          <p:spPr>
            <a:xfrm>
              <a:off x="980681" y="267577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Arc 93"/>
            <p:cNvSpPr/>
            <p:nvPr/>
          </p:nvSpPr>
          <p:spPr>
            <a:xfrm>
              <a:off x="1050092" y="266015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Arc 94"/>
            <p:cNvSpPr/>
            <p:nvPr/>
          </p:nvSpPr>
          <p:spPr>
            <a:xfrm>
              <a:off x="1119503" y="264454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Arc 95"/>
            <p:cNvSpPr/>
            <p:nvPr/>
          </p:nvSpPr>
          <p:spPr>
            <a:xfrm>
              <a:off x="1188914" y="2628931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Arc 102"/>
            <p:cNvSpPr/>
            <p:nvPr/>
          </p:nvSpPr>
          <p:spPr>
            <a:xfrm>
              <a:off x="1258325" y="2613317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Arc 105"/>
            <p:cNvSpPr/>
            <p:nvPr/>
          </p:nvSpPr>
          <p:spPr>
            <a:xfrm>
              <a:off x="1327736" y="259770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Arc 106"/>
            <p:cNvSpPr/>
            <p:nvPr/>
          </p:nvSpPr>
          <p:spPr>
            <a:xfrm>
              <a:off x="1397147" y="256744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ZoneTexte 90"/>
                <p:cNvSpPr txBox="1"/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1" name="ZoneTexte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e 3"/>
          <p:cNvGrpSpPr/>
          <p:nvPr/>
        </p:nvGrpSpPr>
        <p:grpSpPr>
          <a:xfrm>
            <a:off x="2400383" y="378834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e libre 2"/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5093030" y="364705"/>
            <a:ext cx="1482037" cy="1271881"/>
            <a:chOff x="5472120" y="3294330"/>
            <a:chExt cx="1482037" cy="1271881"/>
          </a:xfrm>
        </p:grpSpPr>
        <p:cxnSp>
          <p:nvCxnSpPr>
            <p:cNvPr id="117" name="Connecteur droit avec flèche 116"/>
            <p:cNvCxnSpPr/>
            <p:nvPr/>
          </p:nvCxnSpPr>
          <p:spPr>
            <a:xfrm flipH="1" flipV="1">
              <a:off x="6006402" y="3447145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/>
                <p:cNvSpPr txBox="1"/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1" name="ZoneTexte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ZoneTexte 113"/>
            <p:cNvSpPr txBox="1"/>
            <p:nvPr/>
          </p:nvSpPr>
          <p:spPr>
            <a:xfrm>
              <a:off x="6284202" y="38109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8" name="Connecteur droit 117"/>
            <p:cNvCxnSpPr/>
            <p:nvPr/>
          </p:nvCxnSpPr>
          <p:spPr>
            <a:xfrm flipV="1">
              <a:off x="6015416" y="4153446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avec flèche 121"/>
            <p:cNvCxnSpPr/>
            <p:nvPr/>
          </p:nvCxnSpPr>
          <p:spPr>
            <a:xfrm>
              <a:off x="6012896" y="4148769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Ellipse 127"/>
            <p:cNvSpPr/>
            <p:nvPr/>
          </p:nvSpPr>
          <p:spPr>
            <a:xfrm>
              <a:off x="5834142" y="3962582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5714877" y="43046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3" name="Connecteur droit 112"/>
            <p:cNvCxnSpPr/>
            <p:nvPr/>
          </p:nvCxnSpPr>
          <p:spPr>
            <a:xfrm flipH="1">
              <a:off x="6015417" y="3836759"/>
              <a:ext cx="364486" cy="307541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>
              <a:off x="5876703" y="4011722"/>
              <a:ext cx="265892" cy="268984"/>
            </a:xfrm>
            <a:prstGeom prst="arc">
              <a:avLst>
                <a:gd name="adj1" fmla="val 445862"/>
                <a:gd name="adj2" fmla="val 16185264"/>
              </a:avLst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1" name="Connecteur droit avec flèche 140"/>
            <p:cNvCxnSpPr/>
            <p:nvPr/>
          </p:nvCxnSpPr>
          <p:spPr>
            <a:xfrm flipV="1">
              <a:off x="6006616" y="366506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Connecteur droit avec flèche 143"/>
            <p:cNvCxnSpPr/>
            <p:nvPr/>
          </p:nvCxnSpPr>
          <p:spPr>
            <a:xfrm rot="16200000" flipV="1">
              <a:off x="5499591" y="364371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e 76"/>
          <p:cNvGrpSpPr/>
          <p:nvPr/>
        </p:nvGrpSpPr>
        <p:grpSpPr>
          <a:xfrm>
            <a:off x="4855782" y="2426802"/>
            <a:ext cx="1108695" cy="1271881"/>
            <a:chOff x="4992806" y="3295178"/>
            <a:chExt cx="1108695" cy="1271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onnecteur droit 78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85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97" name="Connecteur droit avec flèche 96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ZoneTexte 101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5324234" y="378904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0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234" y="3789048"/>
                  <a:ext cx="327910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Ellipse 104"/>
            <p:cNvSpPr/>
            <p:nvPr/>
          </p:nvSpPr>
          <p:spPr>
            <a:xfrm>
              <a:off x="5112071" y="3963430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6415240" y="2419444"/>
            <a:ext cx="1709526" cy="1261142"/>
            <a:chOff x="6552264" y="3287820"/>
            <a:chExt cx="1709526" cy="1261142"/>
          </a:xfrm>
        </p:grpSpPr>
        <p:cxnSp>
          <p:nvCxnSpPr>
            <p:cNvPr id="112" name="Connecteur droit 111"/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/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/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avec flèche 129"/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/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70" name="ZoneTexte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3" name="ZoneTexte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ZoneTexte 134"/>
                <p:cNvSpPr txBox="1"/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5" name="ZoneTexte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ZoneTexte 136"/>
                <p:cNvSpPr txBox="1"/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78" name="ZoneTexte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ZoneTexte 139"/>
                <p:cNvSpPr txBox="1"/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79" name="ZoneTexte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ZoneTexte 144"/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6" name="ZoneTexte 145"/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47" name="Groupe 146"/>
          <p:cNvGrpSpPr/>
          <p:nvPr/>
        </p:nvGrpSpPr>
        <p:grpSpPr>
          <a:xfrm>
            <a:off x="24388" y="2142446"/>
            <a:ext cx="2062547" cy="1528770"/>
            <a:chOff x="161412" y="3010822"/>
            <a:chExt cx="2062547" cy="1528770"/>
          </a:xfrm>
        </p:grpSpPr>
        <p:cxnSp>
          <p:nvCxnSpPr>
            <p:cNvPr id="148" name="Connecteur droit avec flèche 147"/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avec flèche 149"/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avec flèche 150"/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/>
                <p:cNvSpPr txBox="1"/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ZoneTexte 152"/>
                <p:cNvSpPr txBox="1"/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56" name="ZoneTexte 155"/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156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Ellipse 158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0" name="Connecteur droit 159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Arc 160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ZoneTexte 164"/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Connecteur droit 165"/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Ellipse 166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8" name="Connecteur droit 167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Arc 168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0" name="Groupe 169"/>
          <p:cNvGrpSpPr/>
          <p:nvPr/>
        </p:nvGrpSpPr>
        <p:grpSpPr>
          <a:xfrm>
            <a:off x="2485654" y="2419445"/>
            <a:ext cx="2221332" cy="1297417"/>
            <a:chOff x="2622678" y="3287821"/>
            <a:chExt cx="2221332" cy="1297417"/>
          </a:xfrm>
        </p:grpSpPr>
        <p:cxnSp>
          <p:nvCxnSpPr>
            <p:cNvPr id="171" name="Connecteur droit avec flèche 170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Connecteur droit avec flèche 172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ZoneTexte 173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Rectangle 174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6" name="Connecteur droit 175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ZoneTexte 177"/>
                <p:cNvSpPr txBox="1"/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ZoneTexte 178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81" name="Connecteur droit avec flèche 180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ZoneTexte 181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ZoneTexte 195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97" name="Connecteur droit 196"/>
            <p:cNvCxnSpPr/>
            <p:nvPr/>
          </p:nvCxnSpPr>
          <p:spPr>
            <a:xfrm flipH="1">
              <a:off x="2951784" y="4145148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>
              <a:off x="3941916" y="3971462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>
              <a:off x="3032838" y="3964537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e 201"/>
          <p:cNvGrpSpPr/>
          <p:nvPr/>
        </p:nvGrpSpPr>
        <p:grpSpPr>
          <a:xfrm>
            <a:off x="1018880" y="4160038"/>
            <a:ext cx="2040976" cy="1321161"/>
            <a:chOff x="609059" y="3451812"/>
            <a:chExt cx="2040976" cy="1321161"/>
          </a:xfrm>
        </p:grpSpPr>
        <p:cxnSp>
          <p:nvCxnSpPr>
            <p:cNvPr id="203" name="Connecteur droit avec flèche 202"/>
            <p:cNvCxnSpPr/>
            <p:nvPr/>
          </p:nvCxnSpPr>
          <p:spPr>
            <a:xfrm flipH="1">
              <a:off x="793021" y="4279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203"/>
            <p:cNvCxnSpPr/>
            <p:nvPr/>
          </p:nvCxnSpPr>
          <p:spPr>
            <a:xfrm>
              <a:off x="1416473" y="4115866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eur droit 204"/>
            <p:cNvCxnSpPr/>
            <p:nvPr/>
          </p:nvCxnSpPr>
          <p:spPr>
            <a:xfrm>
              <a:off x="1146397" y="424428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H="1">
              <a:off x="1596537" y="4308856"/>
              <a:ext cx="810012" cy="20250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>
              <a:off x="2124079" y="4141201"/>
              <a:ext cx="282566" cy="1676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/>
            <p:cNvCxnSpPr/>
            <p:nvPr/>
          </p:nvCxnSpPr>
          <p:spPr>
            <a:xfrm flipH="1">
              <a:off x="1467806" y="419614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eur droit avec flèche 208"/>
            <p:cNvCxnSpPr/>
            <p:nvPr/>
          </p:nvCxnSpPr>
          <p:spPr>
            <a:xfrm flipV="1">
              <a:off x="1783217" y="356463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eur droit avec flèche 209"/>
            <p:cNvCxnSpPr/>
            <p:nvPr/>
          </p:nvCxnSpPr>
          <p:spPr>
            <a:xfrm>
              <a:off x="1775672" y="42731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ZoneTexte 210"/>
                <p:cNvSpPr txBox="1"/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ZoneTexte 211"/>
                <p:cNvSpPr txBox="1"/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ZoneTexte 212"/>
                <p:cNvSpPr txBox="1"/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ZoneTexte 213"/>
            <p:cNvSpPr txBox="1"/>
            <p:nvPr/>
          </p:nvSpPr>
          <p:spPr>
            <a:xfrm>
              <a:off x="1416473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15" name="ZoneTexte 214"/>
            <p:cNvSpPr txBox="1"/>
            <p:nvPr/>
          </p:nvSpPr>
          <p:spPr>
            <a:xfrm>
              <a:off x="1376670" y="373021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ZoneTexte 215"/>
                <p:cNvSpPr txBox="1"/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7" name="Connecteur droit 216"/>
            <p:cNvCxnSpPr/>
            <p:nvPr/>
          </p:nvCxnSpPr>
          <p:spPr>
            <a:xfrm flipH="1">
              <a:off x="1159765" y="4184910"/>
              <a:ext cx="256709" cy="6417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eur droit 217"/>
            <p:cNvCxnSpPr/>
            <p:nvPr/>
          </p:nvCxnSpPr>
          <p:spPr>
            <a:xfrm flipH="1">
              <a:off x="1556734" y="4040553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218"/>
            <p:cNvCxnSpPr/>
            <p:nvPr/>
          </p:nvCxnSpPr>
          <p:spPr>
            <a:xfrm flipH="1">
              <a:off x="1415536" y="3961929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eur droit 219"/>
            <p:cNvCxnSpPr/>
            <p:nvPr/>
          </p:nvCxnSpPr>
          <p:spPr>
            <a:xfrm>
              <a:off x="2001543" y="3952513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cteur droit 220"/>
            <p:cNvCxnSpPr/>
            <p:nvPr/>
          </p:nvCxnSpPr>
          <p:spPr>
            <a:xfrm flipH="1">
              <a:off x="2075692" y="4041775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cteur droit 221"/>
            <p:cNvCxnSpPr/>
            <p:nvPr/>
          </p:nvCxnSpPr>
          <p:spPr>
            <a:xfrm flipH="1">
              <a:off x="1464223" y="4200797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cteur droit 222"/>
            <p:cNvCxnSpPr/>
            <p:nvPr/>
          </p:nvCxnSpPr>
          <p:spPr>
            <a:xfrm>
              <a:off x="1416474" y="4118960"/>
              <a:ext cx="51332" cy="23112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eur droit 223"/>
            <p:cNvCxnSpPr/>
            <p:nvPr/>
          </p:nvCxnSpPr>
          <p:spPr>
            <a:xfrm flipV="1">
              <a:off x="1783217" y="385013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e 224"/>
          <p:cNvGrpSpPr/>
          <p:nvPr/>
        </p:nvGrpSpPr>
        <p:grpSpPr>
          <a:xfrm>
            <a:off x="3108361" y="4265218"/>
            <a:ext cx="1368371" cy="1246538"/>
            <a:chOff x="2933593" y="3174813"/>
            <a:chExt cx="1368371" cy="1246538"/>
          </a:xfrm>
        </p:grpSpPr>
        <p:cxnSp>
          <p:nvCxnSpPr>
            <p:cNvPr id="226" name="Connecteur droit avec flèche 225"/>
            <p:cNvCxnSpPr/>
            <p:nvPr/>
          </p:nvCxnSpPr>
          <p:spPr>
            <a:xfrm flipH="1" flipV="1">
              <a:off x="3851905" y="3451812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/>
            <p:cNvCxnSpPr/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/>
            <p:cNvCxnSpPr/>
            <p:nvPr/>
          </p:nvCxnSpPr>
          <p:spPr>
            <a:xfrm flipH="1" flipV="1">
              <a:off x="3491856" y="3924635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ZoneTexte 228"/>
            <p:cNvSpPr txBox="1"/>
            <p:nvPr/>
          </p:nvSpPr>
          <p:spPr>
            <a:xfrm>
              <a:off x="3491856" y="414230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ZoneTexte 229"/>
                <p:cNvSpPr txBox="1"/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ZoneTexte 230"/>
                <p:cNvSpPr txBox="1"/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ZoneTexte 231"/>
                <p:cNvSpPr txBox="1"/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3" name="Connecteur droit avec flèche 232"/>
            <p:cNvCxnSpPr/>
            <p:nvPr/>
          </p:nvCxnSpPr>
          <p:spPr>
            <a:xfrm flipH="1">
              <a:off x="3117970" y="4149096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ZoneTexte 233"/>
            <p:cNvSpPr txBox="1"/>
            <p:nvPr/>
          </p:nvSpPr>
          <p:spPr>
            <a:xfrm>
              <a:off x="3578756" y="368907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35" name="Connecteur droit 234"/>
            <p:cNvCxnSpPr/>
            <p:nvPr/>
          </p:nvCxnSpPr>
          <p:spPr>
            <a:xfrm flipV="1">
              <a:off x="4112367" y="3934890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eur droit 235"/>
            <p:cNvCxnSpPr/>
            <p:nvPr/>
          </p:nvCxnSpPr>
          <p:spPr>
            <a:xfrm flipH="1">
              <a:off x="3401846" y="4149096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236"/>
            <p:cNvCxnSpPr/>
            <p:nvPr/>
          </p:nvCxnSpPr>
          <p:spPr>
            <a:xfrm flipH="1">
              <a:off x="3491857" y="3934890"/>
              <a:ext cx="726709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flipV="1">
              <a:off x="3858438" y="3701295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e 238"/>
          <p:cNvGrpSpPr/>
          <p:nvPr/>
        </p:nvGrpSpPr>
        <p:grpSpPr>
          <a:xfrm>
            <a:off x="5006665" y="4257323"/>
            <a:ext cx="1279255" cy="1246538"/>
            <a:chOff x="4831897" y="3166918"/>
            <a:chExt cx="1279255" cy="1246538"/>
          </a:xfrm>
        </p:grpSpPr>
        <p:cxnSp>
          <p:nvCxnSpPr>
            <p:cNvPr id="240" name="Connecteur droit avec flèche 239"/>
            <p:cNvCxnSpPr/>
            <p:nvPr/>
          </p:nvCxnSpPr>
          <p:spPr>
            <a:xfrm flipH="1" flipV="1">
              <a:off x="5281956" y="3443917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eur droit 240"/>
            <p:cNvCxnSpPr/>
            <p:nvPr/>
          </p:nvCxnSpPr>
          <p:spPr>
            <a:xfrm flipV="1">
              <a:off x="5288450" y="4126719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4921907" y="413441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ZoneTexte 242"/>
                <p:cNvSpPr txBox="1"/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0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ZoneTexte 243"/>
                <p:cNvSpPr txBox="1"/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1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Connecteur droit avec flèche 244"/>
            <p:cNvCxnSpPr/>
            <p:nvPr/>
          </p:nvCxnSpPr>
          <p:spPr>
            <a:xfrm>
              <a:off x="5272390" y="4139941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ZoneTexte 245"/>
            <p:cNvSpPr txBox="1"/>
            <p:nvPr/>
          </p:nvSpPr>
          <p:spPr>
            <a:xfrm>
              <a:off x="5002274" y="367575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47" name="Connecteur droit 246"/>
            <p:cNvCxnSpPr/>
            <p:nvPr/>
          </p:nvCxnSpPr>
          <p:spPr>
            <a:xfrm flipH="1">
              <a:off x="4831897" y="4141201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/>
            <p:cNvCxnSpPr/>
            <p:nvPr/>
          </p:nvCxnSpPr>
          <p:spPr>
            <a:xfrm flipV="1">
              <a:off x="5288489" y="369340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ZoneTexte 248"/>
                <p:cNvSpPr txBox="1"/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7" name="ZoneTexte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0" name="Triangle isocèle 249"/>
            <p:cNvSpPr/>
            <p:nvPr/>
          </p:nvSpPr>
          <p:spPr>
            <a:xfrm flipV="1">
              <a:off x="5207982" y="3916426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251" name="Groupe 250"/>
          <p:cNvGrpSpPr/>
          <p:nvPr/>
        </p:nvGrpSpPr>
        <p:grpSpPr>
          <a:xfrm>
            <a:off x="6438723" y="4884235"/>
            <a:ext cx="1458545" cy="994532"/>
            <a:chOff x="6263955" y="3793830"/>
            <a:chExt cx="1458545" cy="994532"/>
          </a:xfrm>
        </p:grpSpPr>
        <p:sp>
          <p:nvSpPr>
            <p:cNvPr id="252" name="Rectangle 251"/>
            <p:cNvSpPr/>
            <p:nvPr/>
          </p:nvSpPr>
          <p:spPr>
            <a:xfrm>
              <a:off x="6732288" y="3819876"/>
              <a:ext cx="900118" cy="6688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3" name="Connecteur droit avec flèche 252"/>
            <p:cNvCxnSpPr/>
            <p:nvPr/>
          </p:nvCxnSpPr>
          <p:spPr>
            <a:xfrm flipH="1">
              <a:off x="6448332" y="4148579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ZoneTexte 253"/>
                <p:cNvSpPr txBox="1"/>
                <p:nvPr/>
              </p:nvSpPr>
              <p:spPr>
                <a:xfrm>
                  <a:off x="6263955" y="383923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2" name="ZoneTexte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3955" y="3839236"/>
                  <a:ext cx="368754" cy="276999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ZoneTexte 254"/>
                <p:cNvSpPr txBox="1"/>
                <p:nvPr/>
              </p:nvSpPr>
              <p:spPr>
                <a:xfrm>
                  <a:off x="6820909" y="451136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909" y="4511363"/>
                  <a:ext cx="370358" cy="276999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6" name="Connecteur droit avec flèche 255"/>
            <p:cNvCxnSpPr/>
            <p:nvPr/>
          </p:nvCxnSpPr>
          <p:spPr>
            <a:xfrm flipH="1">
              <a:off x="7182345" y="414857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ZoneTexte 256"/>
                <p:cNvSpPr txBox="1"/>
                <p:nvPr/>
              </p:nvSpPr>
              <p:spPr>
                <a:xfrm>
                  <a:off x="7092336" y="394000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9" name="ZoneTexte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2336" y="3940000"/>
                  <a:ext cx="327910" cy="27699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8" name="ZoneTexte 257"/>
            <p:cNvSpPr txBox="1"/>
            <p:nvPr/>
          </p:nvSpPr>
          <p:spPr>
            <a:xfrm>
              <a:off x="6815339" y="379383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9" name="ZoneTexte 258"/>
            <p:cNvSpPr txBox="1"/>
            <p:nvPr/>
          </p:nvSpPr>
          <p:spPr>
            <a:xfrm>
              <a:off x="7362372" y="423452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6898499" y="4010079"/>
              <a:ext cx="567696" cy="262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ZoneTexte 260"/>
                <p:cNvSpPr txBox="1"/>
                <p:nvPr/>
              </p:nvSpPr>
              <p:spPr>
                <a:xfrm>
                  <a:off x="7138285" y="399532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8285" y="3995324"/>
                  <a:ext cx="327910" cy="27699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3360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296651" y="476672"/>
            <a:ext cx="2397705" cy="1738298"/>
            <a:chOff x="2847031" y="1903987"/>
            <a:chExt cx="2397705" cy="1738298"/>
          </a:xfrm>
        </p:grpSpPr>
        <p:cxnSp>
          <p:nvCxnSpPr>
            <p:cNvPr id="26" name="Connecteur droit 25"/>
            <p:cNvCxnSpPr/>
            <p:nvPr/>
          </p:nvCxnSpPr>
          <p:spPr>
            <a:xfrm>
              <a:off x="4957441" y="2154926"/>
              <a:ext cx="0" cy="50187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4537884" y="2407869"/>
              <a:ext cx="419557" cy="24893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/>
            <p:cNvGrpSpPr/>
            <p:nvPr/>
          </p:nvGrpSpPr>
          <p:grpSpPr>
            <a:xfrm>
              <a:off x="2987824" y="2361194"/>
              <a:ext cx="1401274" cy="1281091"/>
              <a:chOff x="530296" y="3000310"/>
              <a:chExt cx="1401274" cy="1281091"/>
            </a:xfrm>
          </p:grpSpPr>
          <p:cxnSp>
            <p:nvCxnSpPr>
              <p:cNvPr id="3" name="Connecteur droit 2"/>
              <p:cNvCxnSpPr/>
              <p:nvPr/>
            </p:nvCxnSpPr>
            <p:spPr>
              <a:xfrm flipH="1">
                <a:off x="965800" y="3639894"/>
                <a:ext cx="615732" cy="15393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ZoneTexte 4"/>
              <p:cNvSpPr txBox="1"/>
              <p:nvPr/>
            </p:nvSpPr>
            <p:spPr>
              <a:xfrm>
                <a:off x="1144619" y="342699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" name="Connecteur droit 5"/>
              <p:cNvCxnSpPr/>
              <p:nvPr/>
            </p:nvCxnSpPr>
            <p:spPr>
              <a:xfrm flipV="1">
                <a:off x="1331568" y="4058061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 flipH="1">
                <a:off x="962372" y="3999685"/>
                <a:ext cx="615732" cy="15393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Ellipse 7"/>
              <p:cNvSpPr/>
              <p:nvPr/>
            </p:nvSpPr>
            <p:spPr>
              <a:xfrm>
                <a:off x="881508" y="3793830"/>
                <a:ext cx="168584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" name="Connecteur droit 8"/>
              <p:cNvCxnSpPr/>
              <p:nvPr/>
            </p:nvCxnSpPr>
            <p:spPr>
              <a:xfrm flipH="1">
                <a:off x="530296" y="3966349"/>
                <a:ext cx="438671" cy="109669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H="1">
                <a:off x="1655192" y="3728811"/>
                <a:ext cx="276378" cy="69322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1466721" y="3639895"/>
                <a:ext cx="180025" cy="365866"/>
              </a:xfrm>
              <a:prstGeom prst="arc">
                <a:avLst>
                  <a:gd name="adj1" fmla="val 16035733"/>
                  <a:gd name="adj2" fmla="val 5332021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>
                <a:off x="1931570" y="3000310"/>
                <a:ext cx="0" cy="728501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4544905" y="1910157"/>
              <a:ext cx="412535" cy="24476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4544905" y="1903987"/>
              <a:ext cx="0" cy="50187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4537884" y="2089211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H="1">
              <a:off x="4399695" y="229187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H="1">
              <a:off x="4957441" y="2152289"/>
              <a:ext cx="287295" cy="7206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5244736" y="2136398"/>
              <a:ext cx="0" cy="113505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>
              <a:off x="3775958" y="3271451"/>
              <a:ext cx="1468778" cy="36840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2847031" y="31204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68" name="Groupe 67"/>
          <p:cNvGrpSpPr/>
          <p:nvPr/>
        </p:nvGrpSpPr>
        <p:grpSpPr>
          <a:xfrm>
            <a:off x="3183455" y="344877"/>
            <a:ext cx="1976306" cy="1769224"/>
            <a:chOff x="4723125" y="2801007"/>
            <a:chExt cx="1976306" cy="1769224"/>
          </a:xfrm>
        </p:grpSpPr>
        <p:grpSp>
          <p:nvGrpSpPr>
            <p:cNvPr id="74" name="Groupe 73"/>
            <p:cNvGrpSpPr/>
            <p:nvPr/>
          </p:nvGrpSpPr>
          <p:grpSpPr>
            <a:xfrm>
              <a:off x="4723125" y="3818742"/>
              <a:ext cx="918672" cy="751489"/>
              <a:chOff x="3357488" y="3785784"/>
              <a:chExt cx="918672" cy="751489"/>
            </a:xfrm>
          </p:grpSpPr>
          <p:cxnSp>
            <p:nvCxnSpPr>
              <p:cNvPr id="115" name="Connecteur droit 114"/>
              <p:cNvCxnSpPr/>
              <p:nvPr/>
            </p:nvCxnSpPr>
            <p:spPr>
              <a:xfrm flipV="1">
                <a:off x="3732034" y="4336392"/>
                <a:ext cx="0" cy="200881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Arc 115"/>
              <p:cNvSpPr/>
              <p:nvPr/>
            </p:nvSpPr>
            <p:spPr>
              <a:xfrm>
                <a:off x="3367923" y="3931205"/>
                <a:ext cx="368172" cy="444989"/>
              </a:xfrm>
              <a:prstGeom prst="arc">
                <a:avLst>
                  <a:gd name="adj1" fmla="val 4190701"/>
                  <a:gd name="adj2" fmla="val 10946969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  <p:cxnSp>
            <p:nvCxnSpPr>
              <p:cNvPr id="118" name="Connecteur droit avec flèche 117"/>
              <p:cNvCxnSpPr/>
              <p:nvPr/>
            </p:nvCxnSpPr>
            <p:spPr>
              <a:xfrm flipH="1">
                <a:off x="3357488" y="4009885"/>
                <a:ext cx="559174" cy="143814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avec flèche 118"/>
              <p:cNvCxnSpPr/>
              <p:nvPr/>
            </p:nvCxnSpPr>
            <p:spPr>
              <a:xfrm flipH="1">
                <a:off x="3608908" y="4216867"/>
                <a:ext cx="559174" cy="143814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Arc 119"/>
              <p:cNvSpPr/>
              <p:nvPr/>
            </p:nvSpPr>
            <p:spPr>
              <a:xfrm>
                <a:off x="3907988" y="3785784"/>
                <a:ext cx="368172" cy="444989"/>
              </a:xfrm>
              <a:prstGeom prst="arc">
                <a:avLst>
                  <a:gd name="adj1" fmla="val 4190701"/>
                  <a:gd name="adj2" fmla="val 10946969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81" name="Groupe 80"/>
            <p:cNvGrpSpPr/>
            <p:nvPr/>
          </p:nvGrpSpPr>
          <p:grpSpPr>
            <a:xfrm>
              <a:off x="5097671" y="2801007"/>
              <a:ext cx="1601760" cy="1769222"/>
              <a:chOff x="3642976" y="1903987"/>
              <a:chExt cx="1601760" cy="1769222"/>
            </a:xfrm>
          </p:grpSpPr>
          <p:cxnSp>
            <p:nvCxnSpPr>
              <p:cNvPr id="95" name="Connecteur droit 94"/>
              <p:cNvCxnSpPr/>
              <p:nvPr/>
            </p:nvCxnSpPr>
            <p:spPr>
              <a:xfrm>
                <a:off x="4957441" y="2154926"/>
                <a:ext cx="0" cy="50187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/>
              <p:cNvCxnSpPr/>
              <p:nvPr/>
            </p:nvCxnSpPr>
            <p:spPr>
              <a:xfrm>
                <a:off x="4905013" y="2625697"/>
                <a:ext cx="52428" cy="31107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Groupe 99"/>
              <p:cNvGrpSpPr/>
              <p:nvPr/>
            </p:nvGrpSpPr>
            <p:grpSpPr>
              <a:xfrm>
                <a:off x="3823001" y="2361194"/>
                <a:ext cx="1262077" cy="1308886"/>
                <a:chOff x="1365473" y="3000310"/>
                <a:chExt cx="1262077" cy="1308886"/>
              </a:xfrm>
            </p:grpSpPr>
            <p:sp>
              <p:nvSpPr>
                <p:cNvPr id="111" name="ZoneTexte 110"/>
                <p:cNvSpPr txBox="1"/>
                <p:nvPr/>
              </p:nvSpPr>
              <p:spPr>
                <a:xfrm>
                  <a:off x="2267422" y="4047586"/>
                  <a:ext cx="36012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chemeClr val="accent3">
                          <a:lumMod val="50000"/>
                        </a:schemeClr>
                      </a:solidFill>
                    </a:rPr>
                    <a:t>(1)</a:t>
                  </a:r>
                  <a:endParaRPr lang="fr-FR" sz="1400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113" name="Connecteur droit 112"/>
                <p:cNvCxnSpPr/>
                <p:nvPr/>
              </p:nvCxnSpPr>
              <p:spPr>
                <a:xfrm flipH="1">
                  <a:off x="1365473" y="3728811"/>
                  <a:ext cx="566097" cy="177701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cteur droit 113"/>
                <p:cNvCxnSpPr/>
                <p:nvPr/>
              </p:nvCxnSpPr>
              <p:spPr>
                <a:xfrm>
                  <a:off x="1931570" y="3000310"/>
                  <a:ext cx="0" cy="728501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" name="Connecteur droit 102"/>
              <p:cNvCxnSpPr/>
              <p:nvPr/>
            </p:nvCxnSpPr>
            <p:spPr>
              <a:xfrm>
                <a:off x="4544905" y="1910157"/>
                <a:ext cx="412535" cy="244769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cteur droit 105"/>
              <p:cNvCxnSpPr/>
              <p:nvPr/>
            </p:nvCxnSpPr>
            <p:spPr>
              <a:xfrm>
                <a:off x="4544905" y="1903987"/>
                <a:ext cx="0" cy="7108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106"/>
              <p:cNvCxnSpPr/>
              <p:nvPr/>
            </p:nvCxnSpPr>
            <p:spPr>
              <a:xfrm flipH="1">
                <a:off x="4957441" y="2152289"/>
                <a:ext cx="287295" cy="7206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107"/>
              <p:cNvCxnSpPr/>
              <p:nvPr/>
            </p:nvCxnSpPr>
            <p:spPr>
              <a:xfrm>
                <a:off x="5244736" y="2136398"/>
                <a:ext cx="0" cy="1135053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/>
              <p:cNvCxnSpPr/>
              <p:nvPr/>
            </p:nvCxnSpPr>
            <p:spPr>
              <a:xfrm flipH="1">
                <a:off x="3642976" y="3271451"/>
                <a:ext cx="1601760" cy="40175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ZoneTexte 109"/>
              <p:cNvSpPr txBox="1"/>
              <p:nvPr/>
            </p:nvSpPr>
            <p:spPr>
              <a:xfrm>
                <a:off x="4354447" y="2739796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83" name="Connecteur droit 82"/>
            <p:cNvCxnSpPr/>
            <p:nvPr/>
          </p:nvCxnSpPr>
          <p:spPr>
            <a:xfrm>
              <a:off x="6359709" y="3088602"/>
              <a:ext cx="0" cy="5018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>
              <a:off x="5940152" y="3341545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>
              <a:off x="5947173" y="2843833"/>
              <a:ext cx="412535" cy="24476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5947173" y="2837663"/>
              <a:ext cx="0" cy="5018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H="1">
              <a:off x="5840988" y="3186379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lipse 93"/>
            <p:cNvSpPr/>
            <p:nvPr/>
          </p:nvSpPr>
          <p:spPr>
            <a:xfrm>
              <a:off x="4922249" y="3964302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128" name="Groupe 127"/>
          <p:cNvGrpSpPr/>
          <p:nvPr/>
        </p:nvGrpSpPr>
        <p:grpSpPr>
          <a:xfrm>
            <a:off x="5940152" y="511493"/>
            <a:ext cx="2632089" cy="1141294"/>
            <a:chOff x="2145031" y="3977495"/>
            <a:chExt cx="2632089" cy="1141294"/>
          </a:xfrm>
        </p:grpSpPr>
        <p:sp>
          <p:nvSpPr>
            <p:cNvPr id="129" name="Arc 128"/>
            <p:cNvSpPr/>
            <p:nvPr/>
          </p:nvSpPr>
          <p:spPr>
            <a:xfrm rot="20700000">
              <a:off x="4089524" y="4161857"/>
              <a:ext cx="560025" cy="299835"/>
            </a:xfrm>
            <a:prstGeom prst="arc">
              <a:avLst>
                <a:gd name="adj1" fmla="val 10615845"/>
                <a:gd name="adj2" fmla="val 336018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  <p:cxnSp>
          <p:nvCxnSpPr>
            <p:cNvPr id="130" name="Connecteur droit 129"/>
            <p:cNvCxnSpPr/>
            <p:nvPr/>
          </p:nvCxnSpPr>
          <p:spPr>
            <a:xfrm flipH="1">
              <a:off x="4233493" y="4157326"/>
              <a:ext cx="543627" cy="16268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e 130"/>
            <p:cNvGrpSpPr/>
            <p:nvPr/>
          </p:nvGrpSpPr>
          <p:grpSpPr>
            <a:xfrm>
              <a:off x="2416845" y="4367300"/>
              <a:ext cx="918672" cy="751489"/>
              <a:chOff x="3357488" y="3785784"/>
              <a:chExt cx="918672" cy="751489"/>
            </a:xfrm>
          </p:grpSpPr>
          <p:cxnSp>
            <p:nvCxnSpPr>
              <p:cNvPr id="142" name="Connecteur droit 141"/>
              <p:cNvCxnSpPr/>
              <p:nvPr/>
            </p:nvCxnSpPr>
            <p:spPr>
              <a:xfrm flipV="1">
                <a:off x="3732034" y="4336392"/>
                <a:ext cx="0" cy="200881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Arc 142"/>
              <p:cNvSpPr/>
              <p:nvPr/>
            </p:nvSpPr>
            <p:spPr>
              <a:xfrm>
                <a:off x="3367923" y="3931205"/>
                <a:ext cx="368172" cy="444989"/>
              </a:xfrm>
              <a:prstGeom prst="arc">
                <a:avLst>
                  <a:gd name="adj1" fmla="val 4190701"/>
                  <a:gd name="adj2" fmla="val 10946969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  <p:cxnSp>
            <p:nvCxnSpPr>
              <p:cNvPr id="144" name="Connecteur droit avec flèche 143"/>
              <p:cNvCxnSpPr/>
              <p:nvPr/>
            </p:nvCxnSpPr>
            <p:spPr>
              <a:xfrm flipH="1">
                <a:off x="3357488" y="4009885"/>
                <a:ext cx="559174" cy="143814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avec flèche 144"/>
              <p:cNvCxnSpPr/>
              <p:nvPr/>
            </p:nvCxnSpPr>
            <p:spPr>
              <a:xfrm flipH="1">
                <a:off x="3608908" y="4216867"/>
                <a:ext cx="559174" cy="143814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Arc 145"/>
              <p:cNvSpPr/>
              <p:nvPr/>
            </p:nvSpPr>
            <p:spPr>
              <a:xfrm>
                <a:off x="3907988" y="3785784"/>
                <a:ext cx="368172" cy="444989"/>
              </a:xfrm>
              <a:prstGeom prst="arc">
                <a:avLst>
                  <a:gd name="adj1" fmla="val 4190701"/>
                  <a:gd name="adj2" fmla="val 10946969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</p:grpSp>
        <p:cxnSp>
          <p:nvCxnSpPr>
            <p:cNvPr id="132" name="Connecteur droit 131"/>
            <p:cNvCxnSpPr/>
            <p:nvPr/>
          </p:nvCxnSpPr>
          <p:spPr>
            <a:xfrm>
              <a:off x="4393151" y="4541931"/>
              <a:ext cx="0" cy="17509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ZoneTexte 132"/>
            <p:cNvSpPr txBox="1"/>
            <p:nvPr/>
          </p:nvSpPr>
          <p:spPr>
            <a:xfrm>
              <a:off x="3873365" y="485404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4" name="Connecteur droit 133"/>
            <p:cNvCxnSpPr/>
            <p:nvPr/>
          </p:nvCxnSpPr>
          <p:spPr>
            <a:xfrm flipH="1">
              <a:off x="2791391" y="4717029"/>
              <a:ext cx="1601760" cy="40175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ZoneTexte 134"/>
            <p:cNvSpPr txBox="1"/>
            <p:nvPr/>
          </p:nvSpPr>
          <p:spPr>
            <a:xfrm>
              <a:off x="3000464" y="428032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36" name="Ellipse 135"/>
            <p:cNvSpPr/>
            <p:nvPr/>
          </p:nvSpPr>
          <p:spPr>
            <a:xfrm>
              <a:off x="2615969" y="4512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37" name="Ellipse 136"/>
            <p:cNvSpPr/>
            <p:nvPr/>
          </p:nvSpPr>
          <p:spPr>
            <a:xfrm>
              <a:off x="4161378" y="4058694"/>
              <a:ext cx="416318" cy="41631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38" name="Connecteur droit 137"/>
            <p:cNvCxnSpPr>
              <a:endCxn id="136" idx="6"/>
            </p:cNvCxnSpPr>
            <p:nvPr/>
          </p:nvCxnSpPr>
          <p:spPr>
            <a:xfrm flipH="1">
              <a:off x="2976019" y="4311775"/>
              <a:ext cx="1273485" cy="3811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H="1">
              <a:off x="2145031" y="4730945"/>
              <a:ext cx="543627" cy="16268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Arc 139"/>
            <p:cNvSpPr/>
            <p:nvPr/>
          </p:nvSpPr>
          <p:spPr>
            <a:xfrm>
              <a:off x="4076663" y="3977495"/>
              <a:ext cx="564436" cy="564436"/>
            </a:xfrm>
            <a:prstGeom prst="arc">
              <a:avLst>
                <a:gd name="adj1" fmla="val 27300"/>
                <a:gd name="adj2" fmla="val 9171277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1" name="Arc 140"/>
            <p:cNvSpPr/>
            <p:nvPr/>
          </p:nvSpPr>
          <p:spPr>
            <a:xfrm>
              <a:off x="4021074" y="4086829"/>
              <a:ext cx="620025" cy="360048"/>
            </a:xfrm>
            <a:prstGeom prst="arc">
              <a:avLst>
                <a:gd name="adj1" fmla="val 27300"/>
                <a:gd name="adj2" fmla="val 9171277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745887" y="3749367"/>
            <a:ext cx="2632089" cy="1141294"/>
            <a:chOff x="2145031" y="3977495"/>
            <a:chExt cx="2632089" cy="1141294"/>
          </a:xfrm>
        </p:grpSpPr>
        <p:sp>
          <p:nvSpPr>
            <p:cNvPr id="127" name="Arc 126"/>
            <p:cNvSpPr/>
            <p:nvPr/>
          </p:nvSpPr>
          <p:spPr>
            <a:xfrm rot="20700000">
              <a:off x="4089524" y="4161857"/>
              <a:ext cx="560025" cy="299835"/>
            </a:xfrm>
            <a:prstGeom prst="arc">
              <a:avLst>
                <a:gd name="adj1" fmla="val 10615845"/>
                <a:gd name="adj2" fmla="val 336018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  <p:cxnSp>
          <p:nvCxnSpPr>
            <p:cNvPr id="124" name="Connecteur droit 123"/>
            <p:cNvCxnSpPr/>
            <p:nvPr/>
          </p:nvCxnSpPr>
          <p:spPr>
            <a:xfrm flipH="1">
              <a:off x="4233493" y="4157326"/>
              <a:ext cx="543627" cy="16268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2791391" y="4917908"/>
              <a:ext cx="0" cy="20088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>
              <a:off x="4393151" y="4541931"/>
              <a:ext cx="0" cy="17509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ZoneTexte 81"/>
            <p:cNvSpPr txBox="1"/>
            <p:nvPr/>
          </p:nvSpPr>
          <p:spPr>
            <a:xfrm>
              <a:off x="3873365" y="485404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79" name="Connecteur droit 78"/>
            <p:cNvCxnSpPr/>
            <p:nvPr/>
          </p:nvCxnSpPr>
          <p:spPr>
            <a:xfrm flipH="1">
              <a:off x="2791391" y="4717029"/>
              <a:ext cx="1601760" cy="40175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3254811" y="426744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23" name="Ellipse 122"/>
            <p:cNvSpPr/>
            <p:nvPr/>
          </p:nvSpPr>
          <p:spPr>
            <a:xfrm>
              <a:off x="4161378" y="4058694"/>
              <a:ext cx="416318" cy="41631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87" name="Connecteur droit 86"/>
            <p:cNvCxnSpPr/>
            <p:nvPr/>
          </p:nvCxnSpPr>
          <p:spPr>
            <a:xfrm flipH="1">
              <a:off x="2976019" y="4311775"/>
              <a:ext cx="1273485" cy="3811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rc 22"/>
            <p:cNvSpPr/>
            <p:nvPr/>
          </p:nvSpPr>
          <p:spPr>
            <a:xfrm>
              <a:off x="4076663" y="3977495"/>
              <a:ext cx="564436" cy="564436"/>
            </a:xfrm>
            <a:prstGeom prst="arc">
              <a:avLst>
                <a:gd name="adj1" fmla="val 27300"/>
                <a:gd name="adj2" fmla="val 9171277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26" name="Arc 125"/>
            <p:cNvSpPr/>
            <p:nvPr/>
          </p:nvSpPr>
          <p:spPr>
            <a:xfrm>
              <a:off x="4021074" y="4086829"/>
              <a:ext cx="620025" cy="360048"/>
            </a:xfrm>
            <a:prstGeom prst="arc">
              <a:avLst>
                <a:gd name="adj1" fmla="val 27300"/>
                <a:gd name="adj2" fmla="val 9171277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  <p:grpSp>
          <p:nvGrpSpPr>
            <p:cNvPr id="28" name="Groupe 27"/>
            <p:cNvGrpSpPr/>
            <p:nvPr/>
          </p:nvGrpSpPr>
          <p:grpSpPr>
            <a:xfrm>
              <a:off x="2477153" y="4373908"/>
              <a:ext cx="628475" cy="564436"/>
              <a:chOff x="5466805" y="3560790"/>
              <a:chExt cx="628475" cy="564436"/>
            </a:xfrm>
          </p:grpSpPr>
          <p:sp>
            <p:nvSpPr>
              <p:cNvPr id="147" name="Arc 146"/>
              <p:cNvSpPr/>
              <p:nvPr/>
            </p:nvSpPr>
            <p:spPr>
              <a:xfrm rot="20700000">
                <a:off x="5535255" y="3745152"/>
                <a:ext cx="560025" cy="299835"/>
              </a:xfrm>
              <a:prstGeom prst="arc">
                <a:avLst>
                  <a:gd name="adj1" fmla="val 10615845"/>
                  <a:gd name="adj2" fmla="val 336018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  <p:sp>
            <p:nvSpPr>
              <p:cNvPr id="149" name="Ellipse 148"/>
              <p:cNvSpPr/>
              <p:nvPr/>
            </p:nvSpPr>
            <p:spPr>
              <a:xfrm>
                <a:off x="5607109" y="3641989"/>
                <a:ext cx="416318" cy="41631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150" name="Arc 149"/>
              <p:cNvSpPr/>
              <p:nvPr/>
            </p:nvSpPr>
            <p:spPr>
              <a:xfrm>
                <a:off x="5522394" y="3560790"/>
                <a:ext cx="564436" cy="564436"/>
              </a:xfrm>
              <a:prstGeom prst="arc">
                <a:avLst>
                  <a:gd name="adj1" fmla="val 27300"/>
                  <a:gd name="adj2" fmla="val 9171277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  <p:sp>
            <p:nvSpPr>
              <p:cNvPr id="151" name="Arc 150"/>
              <p:cNvSpPr/>
              <p:nvPr/>
            </p:nvSpPr>
            <p:spPr>
              <a:xfrm>
                <a:off x="5466805" y="3670124"/>
                <a:ext cx="620025" cy="360048"/>
              </a:xfrm>
              <a:prstGeom prst="arc">
                <a:avLst>
                  <a:gd name="adj1" fmla="val 27300"/>
                  <a:gd name="adj2" fmla="val 9171277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</p:grpSp>
        <p:cxnSp>
          <p:nvCxnSpPr>
            <p:cNvPr id="125" name="Connecteur droit 124"/>
            <p:cNvCxnSpPr/>
            <p:nvPr/>
          </p:nvCxnSpPr>
          <p:spPr>
            <a:xfrm flipH="1">
              <a:off x="2145031" y="4730945"/>
              <a:ext cx="543627" cy="16268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/>
          <p:cNvGrpSpPr/>
          <p:nvPr/>
        </p:nvGrpSpPr>
        <p:grpSpPr>
          <a:xfrm>
            <a:off x="5234469" y="3172495"/>
            <a:ext cx="2261974" cy="1766093"/>
            <a:chOff x="5521764" y="2848805"/>
            <a:chExt cx="2261974" cy="1766093"/>
          </a:xfrm>
        </p:grpSpPr>
        <p:grpSp>
          <p:nvGrpSpPr>
            <p:cNvPr id="152" name="Groupe 151"/>
            <p:cNvGrpSpPr/>
            <p:nvPr/>
          </p:nvGrpSpPr>
          <p:grpSpPr>
            <a:xfrm>
              <a:off x="6323036" y="2848805"/>
              <a:ext cx="1460702" cy="1766093"/>
              <a:chOff x="5238729" y="2801007"/>
              <a:chExt cx="1460702" cy="1766093"/>
            </a:xfrm>
          </p:grpSpPr>
          <p:grpSp>
            <p:nvGrpSpPr>
              <p:cNvPr id="154" name="Groupe 153"/>
              <p:cNvGrpSpPr/>
              <p:nvPr/>
            </p:nvGrpSpPr>
            <p:grpSpPr>
              <a:xfrm>
                <a:off x="5238729" y="2801007"/>
                <a:ext cx="1460702" cy="1766093"/>
                <a:chOff x="3784034" y="1903987"/>
                <a:chExt cx="1460702" cy="1766093"/>
              </a:xfrm>
            </p:grpSpPr>
            <p:cxnSp>
              <p:nvCxnSpPr>
                <p:cNvPr id="161" name="Connecteur droit 160"/>
                <p:cNvCxnSpPr/>
                <p:nvPr/>
              </p:nvCxnSpPr>
              <p:spPr>
                <a:xfrm>
                  <a:off x="4957441" y="2154926"/>
                  <a:ext cx="0" cy="501878"/>
                </a:xfrm>
                <a:prstGeom prst="line">
                  <a:avLst/>
                </a:prstGeom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necteur droit 161"/>
                <p:cNvCxnSpPr/>
                <p:nvPr/>
              </p:nvCxnSpPr>
              <p:spPr>
                <a:xfrm>
                  <a:off x="4905013" y="2625697"/>
                  <a:ext cx="52428" cy="31107"/>
                </a:xfrm>
                <a:prstGeom prst="line">
                  <a:avLst/>
                </a:prstGeom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3" name="Groupe 162"/>
                <p:cNvGrpSpPr/>
                <p:nvPr/>
              </p:nvGrpSpPr>
              <p:grpSpPr>
                <a:xfrm>
                  <a:off x="4389098" y="2361194"/>
                  <a:ext cx="695980" cy="1308886"/>
                  <a:chOff x="1931570" y="3000310"/>
                  <a:chExt cx="695980" cy="1308886"/>
                </a:xfrm>
              </p:grpSpPr>
              <p:sp>
                <p:nvSpPr>
                  <p:cNvPr id="170" name="ZoneTexte 169"/>
                  <p:cNvSpPr txBox="1"/>
                  <p:nvPr/>
                </p:nvSpPr>
                <p:spPr>
                  <a:xfrm>
                    <a:off x="2267422" y="4047586"/>
                    <a:ext cx="36012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050" dirty="0" smtClean="0">
                        <a:solidFill>
                          <a:schemeClr val="accent3">
                            <a:lumMod val="50000"/>
                          </a:schemeClr>
                        </a:solidFill>
                      </a:rPr>
                      <a:t>(1)</a:t>
                    </a:r>
                    <a:endParaRPr lang="fr-FR" sz="1400" dirty="0">
                      <a:solidFill>
                        <a:schemeClr val="accent3">
                          <a:lumMod val="5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172" name="Connecteur droit 171"/>
                  <p:cNvCxnSpPr/>
                  <p:nvPr/>
                </p:nvCxnSpPr>
                <p:spPr>
                  <a:xfrm>
                    <a:off x="1931570" y="3000310"/>
                    <a:ext cx="0" cy="728501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4" name="Connecteur droit 163"/>
                <p:cNvCxnSpPr/>
                <p:nvPr/>
              </p:nvCxnSpPr>
              <p:spPr>
                <a:xfrm>
                  <a:off x="4544905" y="1910157"/>
                  <a:ext cx="412535" cy="244769"/>
                </a:xfrm>
                <a:prstGeom prst="line">
                  <a:avLst/>
                </a:prstGeom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Connecteur droit 164"/>
                <p:cNvCxnSpPr/>
                <p:nvPr/>
              </p:nvCxnSpPr>
              <p:spPr>
                <a:xfrm>
                  <a:off x="4544905" y="1903987"/>
                  <a:ext cx="0" cy="71080"/>
                </a:xfrm>
                <a:prstGeom prst="line">
                  <a:avLst/>
                </a:prstGeom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/>
                <p:cNvCxnSpPr/>
                <p:nvPr/>
              </p:nvCxnSpPr>
              <p:spPr>
                <a:xfrm flipH="1">
                  <a:off x="4957441" y="2152289"/>
                  <a:ext cx="287295" cy="72060"/>
                </a:xfrm>
                <a:prstGeom prst="line">
                  <a:avLst/>
                </a:prstGeom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Connecteur droit 166"/>
                <p:cNvCxnSpPr/>
                <p:nvPr/>
              </p:nvCxnSpPr>
              <p:spPr>
                <a:xfrm>
                  <a:off x="5244736" y="2136398"/>
                  <a:ext cx="0" cy="1135053"/>
                </a:xfrm>
                <a:prstGeom prst="line">
                  <a:avLst/>
                </a:prstGeom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Connecteur droit 167"/>
                <p:cNvCxnSpPr/>
                <p:nvPr/>
              </p:nvCxnSpPr>
              <p:spPr>
                <a:xfrm flipH="1">
                  <a:off x="3784034" y="3271451"/>
                  <a:ext cx="1460702" cy="366377"/>
                </a:xfrm>
                <a:prstGeom prst="line">
                  <a:avLst/>
                </a:prstGeom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ZoneTexte 168"/>
                <p:cNvSpPr txBox="1"/>
                <p:nvPr/>
              </p:nvSpPr>
              <p:spPr>
                <a:xfrm>
                  <a:off x="4354447" y="2739796"/>
                  <a:ext cx="36012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rgbClr val="7030A0"/>
                      </a:solidFill>
                    </a:rPr>
                    <a:t>(2)</a:t>
                  </a:r>
                  <a:endParaRPr lang="fr-FR" sz="1400" dirty="0">
                    <a:solidFill>
                      <a:srgbClr val="7030A0"/>
                    </a:solidFill>
                  </a:endParaRPr>
                </a:p>
              </p:txBody>
            </p:sp>
          </p:grpSp>
          <p:cxnSp>
            <p:nvCxnSpPr>
              <p:cNvPr id="155" name="Connecteur droit 154"/>
              <p:cNvCxnSpPr/>
              <p:nvPr/>
            </p:nvCxnSpPr>
            <p:spPr>
              <a:xfrm>
                <a:off x="6359709" y="3088602"/>
                <a:ext cx="0" cy="501878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necteur droit 155"/>
              <p:cNvCxnSpPr/>
              <p:nvPr/>
            </p:nvCxnSpPr>
            <p:spPr>
              <a:xfrm>
                <a:off x="5940152" y="3341545"/>
                <a:ext cx="419557" cy="248935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/>
              <p:cNvCxnSpPr/>
              <p:nvPr/>
            </p:nvCxnSpPr>
            <p:spPr>
              <a:xfrm>
                <a:off x="5947173" y="2843833"/>
                <a:ext cx="412535" cy="244769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157"/>
              <p:cNvCxnSpPr/>
              <p:nvPr/>
            </p:nvCxnSpPr>
            <p:spPr>
              <a:xfrm>
                <a:off x="5947173" y="2837663"/>
                <a:ext cx="0" cy="501878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necteur droit 158"/>
              <p:cNvCxnSpPr/>
              <p:nvPr/>
            </p:nvCxnSpPr>
            <p:spPr>
              <a:xfrm flipH="1">
                <a:off x="5840988" y="3186379"/>
                <a:ext cx="276378" cy="69322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e 180"/>
            <p:cNvGrpSpPr/>
            <p:nvPr/>
          </p:nvGrpSpPr>
          <p:grpSpPr>
            <a:xfrm>
              <a:off x="5521764" y="3931964"/>
              <a:ext cx="1401274" cy="641507"/>
              <a:chOff x="530296" y="3639894"/>
              <a:chExt cx="1401274" cy="641507"/>
            </a:xfrm>
          </p:grpSpPr>
          <p:cxnSp>
            <p:nvCxnSpPr>
              <p:cNvPr id="190" name="Connecteur droit 189"/>
              <p:cNvCxnSpPr/>
              <p:nvPr/>
            </p:nvCxnSpPr>
            <p:spPr>
              <a:xfrm flipH="1">
                <a:off x="965800" y="3639894"/>
                <a:ext cx="615732" cy="15393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191"/>
              <p:cNvCxnSpPr/>
              <p:nvPr/>
            </p:nvCxnSpPr>
            <p:spPr>
              <a:xfrm flipV="1">
                <a:off x="1331568" y="4058061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necteur droit 192"/>
              <p:cNvCxnSpPr/>
              <p:nvPr/>
            </p:nvCxnSpPr>
            <p:spPr>
              <a:xfrm flipH="1">
                <a:off x="962372" y="3999685"/>
                <a:ext cx="615732" cy="15393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Ellipse 193"/>
              <p:cNvSpPr/>
              <p:nvPr/>
            </p:nvSpPr>
            <p:spPr>
              <a:xfrm>
                <a:off x="881508" y="3793830"/>
                <a:ext cx="168584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95" name="Connecteur droit 194"/>
              <p:cNvCxnSpPr/>
              <p:nvPr/>
            </p:nvCxnSpPr>
            <p:spPr>
              <a:xfrm flipH="1">
                <a:off x="530296" y="3966349"/>
                <a:ext cx="438671" cy="109669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necteur droit 195"/>
              <p:cNvCxnSpPr/>
              <p:nvPr/>
            </p:nvCxnSpPr>
            <p:spPr>
              <a:xfrm flipH="1">
                <a:off x="1655192" y="3728811"/>
                <a:ext cx="276378" cy="69322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Arc 196"/>
              <p:cNvSpPr/>
              <p:nvPr/>
            </p:nvSpPr>
            <p:spPr>
              <a:xfrm>
                <a:off x="1466721" y="3639895"/>
                <a:ext cx="180025" cy="365866"/>
              </a:xfrm>
              <a:prstGeom prst="arc">
                <a:avLst>
                  <a:gd name="adj1" fmla="val 16035733"/>
                  <a:gd name="adj2" fmla="val 5332021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109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548681"/>
            <a:ext cx="288738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2" y="2386898"/>
            <a:ext cx="2887380" cy="1690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V="1">
            <a:off x="2915816" y="1268760"/>
            <a:ext cx="864096" cy="781098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817688" y="1895969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Cylindre long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9730" y="4171692"/>
            <a:ext cx="1435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/>
              <a:t>Contact ponctuel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915816" y="2049858"/>
            <a:ext cx="864096" cy="947094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 flipV="1">
            <a:off x="3707904" y="3501008"/>
            <a:ext cx="576064" cy="670684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097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542</Words>
  <Application>Microsoft Office PowerPoint</Application>
  <PresentationFormat>Affichage à l'écran (4:3)</PresentationFormat>
  <Paragraphs>148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18</cp:revision>
  <dcterms:created xsi:type="dcterms:W3CDTF">2012-04-14T13:15:19Z</dcterms:created>
  <dcterms:modified xsi:type="dcterms:W3CDTF">2012-05-09T12:36:39Z</dcterms:modified>
</cp:coreProperties>
</file>