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74" r:id="rId4"/>
    <p:sldId id="265" r:id="rId5"/>
    <p:sldId id="260" r:id="rId6"/>
    <p:sldId id="257" r:id="rId7"/>
    <p:sldId id="263" r:id="rId8"/>
    <p:sldId id="264" r:id="rId9"/>
    <p:sldId id="261" r:id="rId10"/>
    <p:sldId id="269" r:id="rId11"/>
    <p:sldId id="258" r:id="rId12"/>
    <p:sldId id="267" r:id="rId13"/>
    <p:sldId id="268" r:id="rId14"/>
    <p:sldId id="262" r:id="rId15"/>
    <p:sldId id="266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110" d="100"/>
          <a:sy n="110" d="100"/>
        </p:scale>
        <p:origin x="-21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 flipH="1" flipV="1">
            <a:off x="2591736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V="1">
            <a:off x="182121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691616" y="135872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Réducteur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41796" y="180878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Bâti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1424" y="1813888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Environnement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971520" y="1043682"/>
            <a:ext cx="2880384" cy="405054"/>
          </a:xfrm>
          <a:prstGeom prst="arc">
            <a:avLst>
              <a:gd name="adj1" fmla="val 1082354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51424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131808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Tambour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51544" y="1341860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81628" y="1900418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1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450029" y="1895314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2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752024" y="905182"/>
            <a:ext cx="270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 : Adapter la vitesse de rotation</a:t>
            </a:r>
          </a:p>
          <a:p>
            <a:r>
              <a:rPr lang="fr-FR" sz="1200" dirty="0" smtClean="0"/>
              <a:t>FC 1 : Résister à la corrosion</a:t>
            </a:r>
          </a:p>
          <a:p>
            <a:r>
              <a:rPr lang="fr-FR" sz="1200" dirty="0" smtClean="0"/>
              <a:t>FC 2 : S’assembler au bâti</a:t>
            </a:r>
            <a:endParaRPr lang="fr-FR" sz="12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75309"/>
              </p:ext>
            </p:extLst>
          </p:nvPr>
        </p:nvGraphicFramePr>
        <p:xfrm>
          <a:off x="4588512" y="1678468"/>
          <a:ext cx="3223920" cy="49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4"/>
                <a:gridCol w="1350180"/>
                <a:gridCol w="630084"/>
                <a:gridCol w="540072"/>
              </a:tblGrid>
              <a:tr h="2465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Fonction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Critère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Niveau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Limite</a:t>
                      </a:r>
                      <a:endParaRPr lang="fr-FR" sz="1000" dirty="0"/>
                    </a:p>
                  </a:txBody>
                  <a:tcPr anchor="ctr"/>
                </a:tc>
              </a:tr>
              <a:tr h="180024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FP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Rapport de réduction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0,1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Maxi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00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 flipH="1" flipV="1">
            <a:off x="2591736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V="1">
            <a:off x="182121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421581" y="1358724"/>
            <a:ext cx="1928568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Réducteur du train compensateur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41796" y="180878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Bulldozer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1424" y="1813888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Energie hydraulique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971520" y="1043682"/>
            <a:ext cx="2880384" cy="405054"/>
          </a:xfrm>
          <a:prstGeom prst="arc">
            <a:avLst>
              <a:gd name="adj1" fmla="val 1082354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51424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131808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Roue motrice de la chenille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21501" y="1341859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81628" y="1900418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1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450029" y="1895314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2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572000" y="848571"/>
            <a:ext cx="3240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 : Adapter et transmettre l’énergie mécanique du moteur vers la roue motrice de la chenille</a:t>
            </a:r>
          </a:p>
          <a:p>
            <a:r>
              <a:rPr lang="fr-FR" sz="1200" dirty="0" smtClean="0"/>
              <a:t>FC 1 : Etre alimenté en énergie hydraulique</a:t>
            </a:r>
          </a:p>
          <a:p>
            <a:r>
              <a:rPr lang="fr-FR" sz="1200" dirty="0" smtClean="0"/>
              <a:t>FC 2 : S’adapter au bulldozer</a:t>
            </a:r>
            <a:endParaRPr lang="fr-FR" sz="12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53720"/>
              </p:ext>
            </p:extLst>
          </p:nvPr>
        </p:nvGraphicFramePr>
        <p:xfrm>
          <a:off x="4588512" y="1860328"/>
          <a:ext cx="3223920" cy="49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4"/>
                <a:gridCol w="1350180"/>
                <a:gridCol w="630084"/>
                <a:gridCol w="540072"/>
              </a:tblGrid>
              <a:tr h="2465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Fonction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Critère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Niveau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Limite</a:t>
                      </a:r>
                      <a:endParaRPr lang="fr-FR" sz="1000" dirty="0"/>
                    </a:p>
                  </a:txBody>
                  <a:tcPr anchor="ctr"/>
                </a:tc>
              </a:tr>
              <a:tr h="180024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FP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Rapport de réduction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0,3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Maxi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08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861772" y="3214470"/>
            <a:ext cx="692531" cy="1330165"/>
            <a:chOff x="5755998" y="3476080"/>
            <a:chExt cx="692531" cy="1330165"/>
          </a:xfrm>
        </p:grpSpPr>
        <p:cxnSp>
          <p:nvCxnSpPr>
            <p:cNvPr id="148" name="Connecteur droit 147"/>
            <p:cNvCxnSpPr/>
            <p:nvPr/>
          </p:nvCxnSpPr>
          <p:spPr>
            <a:xfrm flipV="1">
              <a:off x="6012193" y="4396922"/>
              <a:ext cx="0" cy="4093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6020901" y="443016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7" name="Connecteur droit 36"/>
          <p:cNvCxnSpPr/>
          <p:nvPr/>
        </p:nvCxnSpPr>
        <p:spPr>
          <a:xfrm>
            <a:off x="2837965" y="4544634"/>
            <a:ext cx="537124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837115" y="4599156"/>
            <a:ext cx="537124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118008" y="4599158"/>
            <a:ext cx="0" cy="268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37942" y="4867721"/>
            <a:ext cx="368797" cy="181495"/>
          </a:xfrm>
          <a:prstGeom prst="rect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 flipH="1" flipV="1">
            <a:off x="2937942" y="4867722"/>
            <a:ext cx="36879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281883" y="47989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(0)</a:t>
            </a:r>
            <a:endParaRPr lang="fr-F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2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1378</Words>
  <Application>Microsoft Office PowerPoint</Application>
  <PresentationFormat>Affichage à l'écran (4:3)</PresentationFormat>
  <Paragraphs>386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Sphère Plan</vt:lpstr>
      <vt:lpstr>Rotule</vt:lpstr>
      <vt:lpstr>Présentation PowerPoint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82</cp:revision>
  <dcterms:created xsi:type="dcterms:W3CDTF">2011-11-17T16:11:22Z</dcterms:created>
  <dcterms:modified xsi:type="dcterms:W3CDTF">2012-05-13T19:12:17Z</dcterms:modified>
</cp:coreProperties>
</file>