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2" r:id="rId4"/>
    <p:sldId id="270" r:id="rId5"/>
    <p:sldId id="271" r:id="rId6"/>
    <p:sldId id="274" r:id="rId7"/>
    <p:sldId id="272" r:id="rId8"/>
    <p:sldId id="261" r:id="rId9"/>
    <p:sldId id="273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 autoAdjust="0"/>
  </p:normalViewPr>
  <p:slideViewPr>
    <p:cSldViewPr>
      <p:cViewPr>
        <p:scale>
          <a:sx n="78" d="100"/>
          <a:sy n="78" d="100"/>
        </p:scale>
        <p:origin x="-114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9.png"/><Relationship Id="rId18" Type="http://schemas.openxmlformats.org/officeDocument/2006/relationships/image" Target="../media/image201.png"/><Relationship Id="rId26" Type="http://schemas.openxmlformats.org/officeDocument/2006/relationships/image" Target="../media/image360.png"/><Relationship Id="rId39" Type="http://schemas.openxmlformats.org/officeDocument/2006/relationships/image" Target="../media/image200.png"/><Relationship Id="rId3" Type="http://schemas.openxmlformats.org/officeDocument/2006/relationships/image" Target="../media/image2.png"/><Relationship Id="rId21" Type="http://schemas.openxmlformats.org/officeDocument/2006/relationships/image" Target="../media/image271.png"/><Relationship Id="rId34" Type="http://schemas.openxmlformats.org/officeDocument/2006/relationships/image" Target="../media/image571.png"/><Relationship Id="rId42" Type="http://schemas.openxmlformats.org/officeDocument/2006/relationships/image" Target="../media/image331.png"/><Relationship Id="rId7" Type="http://schemas.openxmlformats.org/officeDocument/2006/relationships/image" Target="../media/image510.png"/><Relationship Id="rId12" Type="http://schemas.openxmlformats.org/officeDocument/2006/relationships/image" Target="../media/image8.png"/><Relationship Id="rId17" Type="http://schemas.openxmlformats.org/officeDocument/2006/relationships/image" Target="../media/image150.png"/><Relationship Id="rId25" Type="http://schemas.openxmlformats.org/officeDocument/2006/relationships/image" Target="../media/image351.png"/><Relationship Id="rId33" Type="http://schemas.openxmlformats.org/officeDocument/2006/relationships/image" Target="../media/image561.png"/><Relationship Id="rId38" Type="http://schemas.openxmlformats.org/officeDocument/2006/relationships/image" Target="../media/image360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20" Type="http://schemas.openxmlformats.org/officeDocument/2006/relationships/image" Target="../media/image260.png"/><Relationship Id="rId29" Type="http://schemas.openxmlformats.org/officeDocument/2006/relationships/image" Target="../media/image331.png"/><Relationship Id="rId41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1.png"/><Relationship Id="rId11" Type="http://schemas.openxmlformats.org/officeDocument/2006/relationships/image" Target="../media/image7.png"/><Relationship Id="rId24" Type="http://schemas.openxmlformats.org/officeDocument/2006/relationships/image" Target="../media/image221.png"/><Relationship Id="rId32" Type="http://schemas.openxmlformats.org/officeDocument/2006/relationships/image" Target="../media/image540.png"/><Relationship Id="rId37" Type="http://schemas.openxmlformats.org/officeDocument/2006/relationships/image" Target="../media/image351.png"/><Relationship Id="rId40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50.png"/><Relationship Id="rId28" Type="http://schemas.openxmlformats.org/officeDocument/2006/relationships/image" Target="../media/image312.png"/><Relationship Id="rId36" Type="http://schemas.openxmlformats.org/officeDocument/2006/relationships/image" Target="../media/image371.png"/><Relationship Id="rId10" Type="http://schemas.openxmlformats.org/officeDocument/2006/relationships/image" Target="../media/image6.png"/><Relationship Id="rId19" Type="http://schemas.openxmlformats.org/officeDocument/2006/relationships/image" Target="../media/image230.png"/><Relationship Id="rId31" Type="http://schemas.openxmlformats.org/officeDocument/2006/relationships/image" Target="../media/image380.png"/><Relationship Id="rId44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5.png"/><Relationship Id="rId22" Type="http://schemas.openxmlformats.org/officeDocument/2006/relationships/image" Target="../media/image240.png"/><Relationship Id="rId27" Type="http://schemas.openxmlformats.org/officeDocument/2006/relationships/image" Target="../media/image371.png"/><Relationship Id="rId30" Type="http://schemas.openxmlformats.org/officeDocument/2006/relationships/image" Target="../media/image342.png"/><Relationship Id="rId35" Type="http://schemas.openxmlformats.org/officeDocument/2006/relationships/image" Target="../media/image58.png"/><Relationship Id="rId43" Type="http://schemas.openxmlformats.org/officeDocument/2006/relationships/image" Target="../media/image40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421.png"/><Relationship Id="rId8" Type="http://schemas.openxmlformats.org/officeDocument/2006/relationships/image" Target="../media/image331.png"/><Relationship Id="rId39" Type="http://schemas.openxmlformats.org/officeDocument/2006/relationships/image" Target="../media/image330.png"/><Relationship Id="rId3" Type="http://schemas.openxmlformats.org/officeDocument/2006/relationships/image" Target="../media/image312.png"/><Relationship Id="rId21" Type="http://schemas.openxmlformats.org/officeDocument/2006/relationships/image" Target="../media/image67.png"/><Relationship Id="rId34" Type="http://schemas.openxmlformats.org/officeDocument/2006/relationships/image" Target="../media/image220.png"/><Relationship Id="rId17" Type="http://schemas.openxmlformats.org/officeDocument/2006/relationships/image" Target="../media/image63.png"/><Relationship Id="rId25" Type="http://schemas.openxmlformats.org/officeDocument/2006/relationships/image" Target="../media/image412.png"/><Relationship Id="rId7" Type="http://schemas.openxmlformats.org/officeDocument/2006/relationships/image" Target="../media/image321.png"/><Relationship Id="rId12" Type="http://schemas.openxmlformats.org/officeDocument/2006/relationships/image" Target="../media/image380.png"/><Relationship Id="rId33" Type="http://schemas.openxmlformats.org/officeDocument/2006/relationships/image" Target="../media/image290.png"/><Relationship Id="rId38" Type="http://schemas.openxmlformats.org/officeDocument/2006/relationships/image" Target="../media/image32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2" Type="http://schemas.openxmlformats.org/officeDocument/2006/relationships/image" Target="../media/image351.png"/><Relationship Id="rId29" Type="http://schemas.openxmlformats.org/officeDocument/2006/relationships/image" Target="../media/image291.png"/><Relationship Id="rId41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370.png"/><Relationship Id="rId24" Type="http://schemas.openxmlformats.org/officeDocument/2006/relationships/image" Target="../media/image401.png"/><Relationship Id="rId32" Type="http://schemas.openxmlformats.org/officeDocument/2006/relationships/image" Target="../media/image280.png"/><Relationship Id="rId37" Type="http://schemas.openxmlformats.org/officeDocument/2006/relationships/image" Target="../media/image310.png"/><Relationship Id="rId40" Type="http://schemas.openxmlformats.org/officeDocument/2006/relationships/image" Target="../media/image340.png"/><Relationship Id="rId15" Type="http://schemas.openxmlformats.org/officeDocument/2006/relationships/image" Target="../media/image62.png"/><Relationship Id="rId23" Type="http://schemas.openxmlformats.org/officeDocument/2006/relationships/image" Target="../media/image391.png"/><Relationship Id="rId28" Type="http://schemas.openxmlformats.org/officeDocument/2006/relationships/image" Target="../media/image281.png"/><Relationship Id="rId5" Type="http://schemas.openxmlformats.org/officeDocument/2006/relationships/image" Target="../media/image301.png"/><Relationship Id="rId36" Type="http://schemas.openxmlformats.org/officeDocument/2006/relationships/image" Target="../media/image300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31" Type="http://schemas.openxmlformats.org/officeDocument/2006/relationships/image" Target="../media/image270.png"/><Relationship Id="rId14" Type="http://schemas.openxmlformats.org/officeDocument/2006/relationships/image" Target="../media/image61.png"/><Relationship Id="rId4" Type="http://schemas.openxmlformats.org/officeDocument/2006/relationships/image" Target="../media/image331.png"/><Relationship Id="rId22" Type="http://schemas.openxmlformats.org/officeDocument/2006/relationships/image" Target="../media/image360.png"/><Relationship Id="rId27" Type="http://schemas.openxmlformats.org/officeDocument/2006/relationships/image" Target="../media/image430.png"/><Relationship Id="rId30" Type="http://schemas.openxmlformats.org/officeDocument/2006/relationships/image" Target="../media/image312.png"/><Relationship Id="rId9" Type="http://schemas.openxmlformats.org/officeDocument/2006/relationships/image" Target="../media/image341.png"/><Relationship Id="rId35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70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" Type="http://schemas.openxmlformats.org/officeDocument/2006/relationships/image" Target="../media/image18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32.png"/><Relationship Id="rId5" Type="http://schemas.openxmlformats.org/officeDocument/2006/relationships/image" Target="../media/image190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170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" Type="http://schemas.openxmlformats.org/officeDocument/2006/relationships/image" Target="../media/image1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32.png"/><Relationship Id="rId5" Type="http://schemas.openxmlformats.org/officeDocument/2006/relationships/image" Target="../media/image190.png"/><Relationship Id="rId15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2.png"/><Relationship Id="rId10" Type="http://schemas.openxmlformats.org/officeDocument/2006/relationships/image" Target="../media/image28.png"/><Relationship Id="rId4" Type="http://schemas.openxmlformats.org/officeDocument/2006/relationships/image" Target="../media/image44.png"/><Relationship Id="rId9" Type="http://schemas.openxmlformats.org/officeDocument/2006/relationships/image" Target="../media/image2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26.png"/><Relationship Id="rId21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25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71.png"/><Relationship Id="rId5" Type="http://schemas.openxmlformats.org/officeDocument/2006/relationships/image" Target="../media/image5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28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69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e 136"/>
          <p:cNvGrpSpPr/>
          <p:nvPr/>
        </p:nvGrpSpPr>
        <p:grpSpPr>
          <a:xfrm>
            <a:off x="706974" y="1268761"/>
            <a:ext cx="2235324" cy="853260"/>
            <a:chOff x="5480461" y="3679340"/>
            <a:chExt cx="2235324" cy="853260"/>
          </a:xfrm>
        </p:grpSpPr>
        <p:grpSp>
          <p:nvGrpSpPr>
            <p:cNvPr id="79" name="Groupe 78"/>
            <p:cNvGrpSpPr/>
            <p:nvPr/>
          </p:nvGrpSpPr>
          <p:grpSpPr>
            <a:xfrm>
              <a:off x="5480461" y="4380200"/>
              <a:ext cx="353787" cy="152400"/>
              <a:chOff x="2228122" y="4869160"/>
              <a:chExt cx="353787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1" name="Connecteur droit 80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Connecteur droit 81"/>
            <p:cNvCxnSpPr/>
            <p:nvPr/>
          </p:nvCxnSpPr>
          <p:spPr>
            <a:xfrm>
              <a:off x="5657355" y="4186082"/>
              <a:ext cx="0" cy="19764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orme libre 82"/>
            <p:cNvSpPr/>
            <p:nvPr/>
          </p:nvSpPr>
          <p:spPr>
            <a:xfrm>
              <a:off x="5752898" y="3679340"/>
              <a:ext cx="1700008" cy="282126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Forme libre 44"/>
            <p:cNvSpPr/>
            <p:nvPr/>
          </p:nvSpPr>
          <p:spPr>
            <a:xfrm>
              <a:off x="5752898" y="3927259"/>
              <a:ext cx="1700008" cy="110659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 45"/>
            <p:cNvSpPr/>
            <p:nvPr/>
          </p:nvSpPr>
          <p:spPr>
            <a:xfrm flipV="1">
              <a:off x="5771475" y="4065008"/>
              <a:ext cx="1700008" cy="318723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 46"/>
            <p:cNvSpPr/>
            <p:nvPr/>
          </p:nvSpPr>
          <p:spPr>
            <a:xfrm flipV="1">
              <a:off x="5756813" y="4038785"/>
              <a:ext cx="1700008" cy="145204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489911" y="3855524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7380897" y="3850806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920852" y="1360512"/>
            <a:ext cx="2235324" cy="766926"/>
            <a:chOff x="5480461" y="3765674"/>
            <a:chExt cx="2235324" cy="766926"/>
          </a:xfrm>
        </p:grpSpPr>
        <p:grpSp>
          <p:nvGrpSpPr>
            <p:cNvPr id="49" name="Groupe 48"/>
            <p:cNvGrpSpPr/>
            <p:nvPr/>
          </p:nvGrpSpPr>
          <p:grpSpPr>
            <a:xfrm>
              <a:off x="5480461" y="4380200"/>
              <a:ext cx="353787" cy="152400"/>
              <a:chOff x="2228122" y="4869160"/>
              <a:chExt cx="353787" cy="152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Connecteur droit 57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eur droit 49"/>
            <p:cNvCxnSpPr/>
            <p:nvPr/>
          </p:nvCxnSpPr>
          <p:spPr>
            <a:xfrm>
              <a:off x="5657355" y="4186082"/>
              <a:ext cx="0" cy="19764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orme libre 50"/>
            <p:cNvSpPr/>
            <p:nvPr/>
          </p:nvSpPr>
          <p:spPr>
            <a:xfrm>
              <a:off x="5752898" y="3765674"/>
              <a:ext cx="1700008" cy="195791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5489911" y="3855524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7380897" y="3850806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lèche droite à entaille 2"/>
          <p:cNvSpPr/>
          <p:nvPr/>
        </p:nvSpPr>
        <p:spPr>
          <a:xfrm>
            <a:off x="3255483" y="1504377"/>
            <a:ext cx="524429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60317" y="960984"/>
                <a:ext cx="2046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17" y="960984"/>
                <a:ext cx="204652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4097745" y="1052736"/>
                <a:ext cx="2166682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é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é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745" y="1052736"/>
                <a:ext cx="2166682" cy="324384"/>
              </a:xfrm>
              <a:prstGeom prst="rect">
                <a:avLst/>
              </a:prstGeom>
              <a:blipFill rotWithShape="1"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61"/>
          <p:cNvGrpSpPr/>
          <p:nvPr/>
        </p:nvGrpSpPr>
        <p:grpSpPr>
          <a:xfrm>
            <a:off x="680492" y="3164396"/>
            <a:ext cx="3099420" cy="696838"/>
            <a:chOff x="799356" y="1474457"/>
            <a:chExt cx="3099420" cy="696838"/>
          </a:xfrm>
        </p:grpSpPr>
        <p:sp>
          <p:nvSpPr>
            <p:cNvPr id="63" name="Forme libre 62"/>
            <p:cNvSpPr/>
            <p:nvPr/>
          </p:nvSpPr>
          <p:spPr>
            <a:xfrm>
              <a:off x="2778516" y="1474457"/>
              <a:ext cx="952815" cy="125703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Forme libre 63"/>
            <p:cNvSpPr/>
            <p:nvPr/>
          </p:nvSpPr>
          <p:spPr>
            <a:xfrm>
              <a:off x="1898407" y="1474457"/>
              <a:ext cx="727710" cy="110659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2518294" y="1474457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799356" y="1489501"/>
              <a:ext cx="3099420" cy="681794"/>
              <a:chOff x="5480461" y="3850806"/>
              <a:chExt cx="3099420" cy="681794"/>
            </a:xfrm>
          </p:grpSpPr>
          <p:grpSp>
            <p:nvGrpSpPr>
              <p:cNvPr id="67" name="Groupe 66"/>
              <p:cNvGrpSpPr/>
              <p:nvPr/>
            </p:nvGrpSpPr>
            <p:grpSpPr>
              <a:xfrm>
                <a:off x="5480461" y="4380200"/>
                <a:ext cx="353787" cy="152400"/>
                <a:chOff x="2228122" y="4869160"/>
                <a:chExt cx="353787" cy="1524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228122" y="4869160"/>
                  <a:ext cx="353787" cy="152400"/>
                </a:xfrm>
                <a:prstGeom prst="rect">
                  <a:avLst/>
                </a:prstGeom>
                <a:pattFill prst="wdUpDiag">
                  <a:fgClr>
                    <a:schemeClr val="accent3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4" name="Connecteur droit 73"/>
                <p:cNvCxnSpPr/>
                <p:nvPr/>
              </p:nvCxnSpPr>
              <p:spPr>
                <a:xfrm flipV="1">
                  <a:off x="2228123" y="4869160"/>
                  <a:ext cx="353786" cy="1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Connecteur droit 67"/>
              <p:cNvCxnSpPr/>
              <p:nvPr/>
            </p:nvCxnSpPr>
            <p:spPr>
              <a:xfrm>
                <a:off x="5657355" y="4186082"/>
                <a:ext cx="0" cy="19764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orme libre 68"/>
              <p:cNvSpPr/>
              <p:nvPr/>
            </p:nvSpPr>
            <p:spPr>
              <a:xfrm>
                <a:off x="5752898" y="3850806"/>
                <a:ext cx="727710" cy="110659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5489911" y="3855524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0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8244993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n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372785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1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845655" y="1978569"/>
                <a:ext cx="2080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5" y="1978569"/>
                <a:ext cx="2080826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20660" y="2780927"/>
                <a:ext cx="2113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0→1</m:t>
                                  </m:r>
                                </m:e>
                              </m:d>
                            </m:e>
                          </m:d>
                        </m:e>
                        <m:sub/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0/1</m:t>
                                  </m:r>
                                </m:e>
                              </m:d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2780927"/>
                <a:ext cx="2113848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339752" y="2780928"/>
                <a:ext cx="2126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</m:t>
                                  </m:r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/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</m:t>
                                  </m:r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780928"/>
                <a:ext cx="2126416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4952965" y="3094046"/>
            <a:ext cx="2235324" cy="766926"/>
            <a:chOff x="5480461" y="3765674"/>
            <a:chExt cx="2235324" cy="766926"/>
          </a:xfrm>
        </p:grpSpPr>
        <p:grpSp>
          <p:nvGrpSpPr>
            <p:cNvPr id="87" name="Groupe 86"/>
            <p:cNvGrpSpPr/>
            <p:nvPr/>
          </p:nvGrpSpPr>
          <p:grpSpPr>
            <a:xfrm>
              <a:off x="5480461" y="4380200"/>
              <a:ext cx="353787" cy="152400"/>
              <a:chOff x="2228122" y="4869160"/>
              <a:chExt cx="353787" cy="1524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Connecteur droit 87"/>
            <p:cNvCxnSpPr/>
            <p:nvPr/>
          </p:nvCxnSpPr>
          <p:spPr>
            <a:xfrm>
              <a:off x="5657355" y="4186082"/>
              <a:ext cx="0" cy="19764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orme libre 88"/>
            <p:cNvSpPr/>
            <p:nvPr/>
          </p:nvSpPr>
          <p:spPr>
            <a:xfrm>
              <a:off x="5752898" y="3765674"/>
              <a:ext cx="1700008" cy="195791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489911" y="3855524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7380897" y="3850806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Flèche droite à entaille 93"/>
          <p:cNvSpPr/>
          <p:nvPr/>
        </p:nvSpPr>
        <p:spPr>
          <a:xfrm>
            <a:off x="4287596" y="3237911"/>
            <a:ext cx="524429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5129858" y="2786270"/>
                <a:ext cx="2179251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0→</m:t>
                                  </m:r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é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𝒱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/>
                                      <a:ea typeface="Cambria Math"/>
                                    </a:rPr>
                                    <m:t>0/</m:t>
                                  </m:r>
                                  <m: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é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58" y="2786270"/>
                <a:ext cx="2179251" cy="324384"/>
              </a:xfrm>
              <a:prstGeom prst="rect">
                <a:avLst/>
              </a:prstGeom>
              <a:blipFill rotWithShape="1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6_ChainesSolides\Cours\1_ChainesSolides\png\pomp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6" y="587084"/>
            <a:ext cx="5682456" cy="39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-145949" y="176084"/>
            <a:ext cx="6012160" cy="439583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979712" y="2157049"/>
            <a:ext cx="2111257" cy="1055928"/>
            <a:chOff x="2370723" y="3713425"/>
            <a:chExt cx="2111257" cy="105592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3810883" y="3713425"/>
              <a:ext cx="288032" cy="10559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>
              <a:stCxn id="9" idx="2"/>
            </p:cNvCxnSpPr>
            <p:nvPr/>
          </p:nvCxnSpPr>
          <p:spPr>
            <a:xfrm flipH="1">
              <a:off x="2370723" y="3893449"/>
              <a:ext cx="127890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>
            <a:xfrm>
              <a:off x="3649625" y="3713425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3954899" y="4242030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4059421" y="3751542"/>
                  <a:ext cx="3180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421" y="3751542"/>
                  <a:ext cx="31803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e 16"/>
          <p:cNvGrpSpPr/>
          <p:nvPr/>
        </p:nvGrpSpPr>
        <p:grpSpPr>
          <a:xfrm>
            <a:off x="629420" y="1834140"/>
            <a:ext cx="3453592" cy="1666868"/>
            <a:chOff x="3032838" y="3287821"/>
            <a:chExt cx="3453592" cy="1666868"/>
          </a:xfrm>
        </p:grpSpPr>
        <p:cxnSp>
          <p:nvCxnSpPr>
            <p:cNvPr id="18" name="Connecteur droit avec flèche 17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401844" y="328782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73949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avec flèche 19"/>
            <p:cNvCxnSpPr/>
            <p:nvPr/>
          </p:nvCxnSpPr>
          <p:spPr>
            <a:xfrm>
              <a:off x="3491856" y="4146214"/>
              <a:ext cx="1771693" cy="17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5079172" y="4185128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172" y="4185128"/>
                  <a:ext cx="372345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V="1">
              <a:off x="3493734" y="4331446"/>
              <a:ext cx="0" cy="62324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4740988" y="4192946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988" y="4192946"/>
                  <a:ext cx="31919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ZoneTexte 25"/>
            <p:cNvSpPr txBox="1"/>
            <p:nvPr/>
          </p:nvSpPr>
          <p:spPr>
            <a:xfrm>
              <a:off x="6126302" y="4700773"/>
              <a:ext cx="360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(0)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149766" y="3833732"/>
              <a:ext cx="360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(1)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2140035" y="1848455"/>
            <a:ext cx="1164867" cy="837200"/>
            <a:chOff x="3131808" y="3660291"/>
            <a:chExt cx="1164867" cy="837200"/>
          </a:xfrm>
        </p:grpSpPr>
        <p:sp>
          <p:nvSpPr>
            <p:cNvPr id="38" name="Rectangle 3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/>
            <p:cNvCxnSpPr/>
            <p:nvPr/>
          </p:nvCxnSpPr>
          <p:spPr>
            <a:xfrm flipV="1">
              <a:off x="3493734" y="4331446"/>
              <a:ext cx="0" cy="1660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329343" y="3660291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43" y="3660291"/>
                  <a:ext cx="325025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/>
            <p:cNvSpPr txBox="1"/>
            <p:nvPr/>
          </p:nvSpPr>
          <p:spPr>
            <a:xfrm>
              <a:off x="3936547" y="3783367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58" name="Connecteur droit 57"/>
          <p:cNvCxnSpPr/>
          <p:nvPr/>
        </p:nvCxnSpPr>
        <p:spPr>
          <a:xfrm>
            <a:off x="539552" y="2685014"/>
            <a:ext cx="19714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1081944" y="3513454"/>
            <a:ext cx="30010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083012" y="2682979"/>
            <a:ext cx="0" cy="8304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1046210" y="5362184"/>
            <a:ext cx="730831" cy="730832"/>
            <a:chOff x="974847" y="4860743"/>
            <a:chExt cx="730831" cy="730832"/>
          </a:xfrm>
        </p:grpSpPr>
        <p:cxnSp>
          <p:nvCxnSpPr>
            <p:cNvPr id="70" name="Connecteur droit avec flèche 69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 rot="20700000">
            <a:off x="940222" y="5280058"/>
            <a:ext cx="730831" cy="730832"/>
            <a:chOff x="974847" y="4860743"/>
            <a:chExt cx="730831" cy="730832"/>
          </a:xfrm>
        </p:grpSpPr>
        <p:cxnSp>
          <p:nvCxnSpPr>
            <p:cNvPr id="78" name="Connecteur droit avec flèche 77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51383" y="594996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83" y="5949967"/>
                <a:ext cx="37394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858096" y="5085185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" y="5085185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1753179" y="567296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79" y="5672968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612383" y="508518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83" y="5085184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678868" y="6090634"/>
                <a:ext cx="722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8" y="6090634"/>
                <a:ext cx="72212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782409" y="6383482"/>
                <a:ext cx="114108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9" y="6383482"/>
                <a:ext cx="1141082" cy="312073"/>
              </a:xfrm>
              <a:prstGeom prst="rect">
                <a:avLst/>
              </a:prstGeom>
              <a:blipFill rotWithShape="1">
                <a:blip r:embed="rId13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1923491" y="3717032"/>
            <a:ext cx="353787" cy="1524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" name="Connecteur droit 96"/>
          <p:cNvCxnSpPr/>
          <p:nvPr/>
        </p:nvCxnSpPr>
        <p:spPr>
          <a:xfrm flipV="1">
            <a:off x="1923492" y="3717032"/>
            <a:ext cx="3537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2100385" y="3522914"/>
            <a:ext cx="0" cy="1976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/>
          <p:cNvGrpSpPr/>
          <p:nvPr/>
        </p:nvGrpSpPr>
        <p:grpSpPr>
          <a:xfrm>
            <a:off x="2803144" y="5376084"/>
            <a:ext cx="730831" cy="730832"/>
            <a:chOff x="974847" y="4860743"/>
            <a:chExt cx="730831" cy="730832"/>
          </a:xfrm>
        </p:grpSpPr>
        <p:cxnSp>
          <p:nvCxnSpPr>
            <p:cNvPr id="100" name="Connecteur droit avec flèche 99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3508317" y="5963867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7" y="5963867"/>
                <a:ext cx="37234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709608" y="5099085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08" y="5099085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535471" y="2686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71" y="2686918"/>
                <a:ext cx="33021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e 104"/>
          <p:cNvGrpSpPr/>
          <p:nvPr/>
        </p:nvGrpSpPr>
        <p:grpSpPr>
          <a:xfrm rot="20700000">
            <a:off x="2697157" y="5289409"/>
            <a:ext cx="730831" cy="730832"/>
            <a:chOff x="974847" y="4860743"/>
            <a:chExt cx="730831" cy="730832"/>
          </a:xfrm>
        </p:grpSpPr>
        <p:cxnSp>
          <p:nvCxnSpPr>
            <p:cNvPr id="106" name="Connecteur droit avec flèche 105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18776" y="5724440"/>
                <a:ext cx="413895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76" y="5724440"/>
                <a:ext cx="413895" cy="31470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2395504" y="5072384"/>
                <a:ext cx="41870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04" y="5072384"/>
                <a:ext cx="418704" cy="314702"/>
              </a:xfrm>
              <a:prstGeom prst="rect">
                <a:avLst/>
              </a:prstGeom>
              <a:blipFill rotWithShape="1">
                <a:blip r:embed="rId1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2619163" y="6383482"/>
                <a:ext cx="1106841" cy="368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163" y="6383482"/>
                <a:ext cx="1106841" cy="36875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7449616" y="4186039"/>
                <a:ext cx="21363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i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16" y="4186039"/>
                <a:ext cx="2136313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7452320" y="4432674"/>
                <a:ext cx="3022302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i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fr-FR" sz="1200" i="1">
                              <a:latin typeface="Cambria Math"/>
                            </a:rPr>
                            <m:t>𝛼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fr-FR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fr-FR" sz="1200" i="1">
                              <a:latin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432674"/>
                <a:ext cx="3022302" cy="31470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/>
          <p:cNvGrpSpPr/>
          <p:nvPr/>
        </p:nvGrpSpPr>
        <p:grpSpPr>
          <a:xfrm>
            <a:off x="4533980" y="5383985"/>
            <a:ext cx="730831" cy="730832"/>
            <a:chOff x="974847" y="4860743"/>
            <a:chExt cx="730831" cy="730832"/>
          </a:xfrm>
        </p:grpSpPr>
        <p:cxnSp>
          <p:nvCxnSpPr>
            <p:cNvPr id="114" name="Connecteur droit avec flèche 113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 rot="20700000">
            <a:off x="4427992" y="5301859"/>
            <a:ext cx="730831" cy="730832"/>
            <a:chOff x="974847" y="4860743"/>
            <a:chExt cx="730831" cy="730832"/>
          </a:xfrm>
        </p:grpSpPr>
        <p:cxnSp>
          <p:nvCxnSpPr>
            <p:cNvPr id="117" name="Connecteur droit avec flèche 116"/>
            <p:cNvCxnSpPr/>
            <p:nvPr/>
          </p:nvCxnSpPr>
          <p:spPr>
            <a:xfrm flipV="1">
              <a:off x="974847" y="4860743"/>
              <a:ext cx="0" cy="7308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/>
            <p:nvPr/>
          </p:nvCxnSpPr>
          <p:spPr>
            <a:xfrm rot="5400000" flipV="1">
              <a:off x="1340263" y="5226159"/>
              <a:ext cx="0" cy="7308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5239153" y="5971768"/>
                <a:ext cx="405880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53" y="5971768"/>
                <a:ext cx="405880" cy="31470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345866" y="5106986"/>
                <a:ext cx="413896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66" y="5106986"/>
                <a:ext cx="413896" cy="31470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5240949" y="569476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949" y="5694769"/>
                <a:ext cx="362022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100153" y="51069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53" y="5106985"/>
                <a:ext cx="37234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4146196" y="6116201"/>
                <a:ext cx="773673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196" y="6116201"/>
                <a:ext cx="773673" cy="314702"/>
              </a:xfrm>
              <a:prstGeom prst="rect">
                <a:avLst/>
              </a:prstGeom>
              <a:blipFill rotWithShape="1">
                <a:blip r:embed="rId2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169983" y="5916031"/>
                <a:ext cx="2943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83" y="5916031"/>
                <a:ext cx="294376" cy="24622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487179" y="5903862"/>
                <a:ext cx="28943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9" y="5903862"/>
                <a:ext cx="289438" cy="24622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094434" y="5916031"/>
                <a:ext cx="28943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34" y="5916031"/>
                <a:ext cx="289438" cy="24622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7452320" y="4863753"/>
                <a:ext cx="2971618" cy="499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i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2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fr-FR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863753"/>
                <a:ext cx="2971618" cy="49936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2450611" y="6043221"/>
                <a:ext cx="705065" cy="318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11" y="6043221"/>
                <a:ext cx="705065" cy="31887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20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857657" y="1640424"/>
            <a:ext cx="1239604" cy="1006650"/>
            <a:chOff x="5489911" y="3430582"/>
            <a:chExt cx="1239604" cy="1006650"/>
          </a:xfrm>
        </p:grpSpPr>
        <p:sp>
          <p:nvSpPr>
            <p:cNvPr id="18" name="Forme libre 17"/>
            <p:cNvSpPr/>
            <p:nvPr/>
          </p:nvSpPr>
          <p:spPr>
            <a:xfrm rot="5400000">
              <a:off x="6252547" y="3960264"/>
              <a:ext cx="841758" cy="11217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 rot="1439845" flipV="1">
              <a:off x="5677793" y="4258431"/>
              <a:ext cx="841758" cy="11217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 rot="20160155">
              <a:off x="5677792" y="3709381"/>
              <a:ext cx="841758" cy="11217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5489911" y="3855524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6338538" y="3430582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848207" y="2400254"/>
            <a:ext cx="353787" cy="346518"/>
            <a:chOff x="1923491" y="3522914"/>
            <a:chExt cx="353787" cy="346518"/>
          </a:xfrm>
        </p:grpSpPr>
        <p:sp>
          <p:nvSpPr>
            <p:cNvPr id="12" name="Rectangle 11"/>
            <p:cNvSpPr/>
            <p:nvPr/>
          </p:nvSpPr>
          <p:spPr>
            <a:xfrm>
              <a:off x="1923491" y="3717032"/>
              <a:ext cx="353787" cy="1524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1923492" y="3717032"/>
              <a:ext cx="3537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100385" y="3522914"/>
              <a:ext cx="0" cy="1976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Ellipse 16"/>
          <p:cNvSpPr/>
          <p:nvPr/>
        </p:nvSpPr>
        <p:spPr>
          <a:xfrm>
            <a:off x="2706284" y="2430459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54124" y="1579889"/>
                <a:ext cx="19599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24" y="1579889"/>
                <a:ext cx="1959905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68023" y="2116224"/>
                <a:ext cx="19599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23" y="2116224"/>
                <a:ext cx="1959905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/>
          <p:cNvSpPr txBox="1"/>
          <p:nvPr/>
        </p:nvSpPr>
        <p:spPr>
          <a:xfrm>
            <a:off x="1486465" y="2735165"/>
            <a:ext cx="1959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Contact ponctuel</a:t>
            </a:r>
          </a:p>
        </p:txBody>
      </p:sp>
    </p:spTree>
    <p:extLst>
      <p:ext uri="{BB962C8B-B14F-4D97-AF65-F5344CB8AC3E}">
        <p14:creationId xmlns:p14="http://schemas.microsoft.com/office/powerpoint/2010/main" val="35014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0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5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9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2228122" y="4869160"/>
            <a:ext cx="353787" cy="152400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2228123" y="4869160"/>
            <a:ext cx="353786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endCxn id="68" idx="0"/>
          </p:cNvCxnSpPr>
          <p:nvPr/>
        </p:nvCxnSpPr>
        <p:spPr>
          <a:xfrm>
            <a:off x="2405016" y="4349518"/>
            <a:ext cx="0" cy="51964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108395" y="4824184"/>
            <a:ext cx="353787" cy="152400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5108396" y="4824184"/>
            <a:ext cx="353786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endCxn id="83" idx="0"/>
          </p:cNvCxnSpPr>
          <p:nvPr/>
        </p:nvCxnSpPr>
        <p:spPr>
          <a:xfrm>
            <a:off x="5285289" y="4304542"/>
            <a:ext cx="0" cy="51964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e 85"/>
          <p:cNvGrpSpPr/>
          <p:nvPr/>
        </p:nvGrpSpPr>
        <p:grpSpPr>
          <a:xfrm>
            <a:off x="590694" y="4421187"/>
            <a:ext cx="722563" cy="1114200"/>
            <a:chOff x="3656512" y="2417237"/>
            <a:chExt cx="722563" cy="1114200"/>
          </a:xfrm>
        </p:grpSpPr>
        <p:cxnSp>
          <p:nvCxnSpPr>
            <p:cNvPr id="88" name="Connecteur droit avec flèche 87"/>
            <p:cNvCxnSpPr/>
            <p:nvPr/>
          </p:nvCxnSpPr>
          <p:spPr>
            <a:xfrm>
              <a:off x="3664739" y="3137237"/>
              <a:ext cx="714336" cy="394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 flipV="1">
              <a:off x="3664739" y="241723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3656512" y="2950604"/>
              <a:ext cx="722563" cy="18663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1223393" y="537752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93" y="537752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1220635" y="4835439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35" y="4835439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4528" y="436077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8" y="4360777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082608" y="4584087"/>
            <a:ext cx="722563" cy="1114200"/>
            <a:chOff x="3656512" y="2417237"/>
            <a:chExt cx="722563" cy="1114200"/>
          </a:xfrm>
        </p:grpSpPr>
        <p:cxnSp>
          <p:nvCxnSpPr>
            <p:cNvPr id="115" name="Connecteur droit avec flèche 114"/>
            <p:cNvCxnSpPr/>
            <p:nvPr/>
          </p:nvCxnSpPr>
          <p:spPr>
            <a:xfrm>
              <a:off x="3664739" y="3137237"/>
              <a:ext cx="714336" cy="394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V="1">
              <a:off x="3664739" y="241723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/>
            <p:nvPr/>
          </p:nvCxnSpPr>
          <p:spPr>
            <a:xfrm flipV="1">
              <a:off x="3656512" y="2950604"/>
              <a:ext cx="722563" cy="18663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715307" y="554042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07" y="5540427"/>
                <a:ext cx="306366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712549" y="4998339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49" y="4998339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3816442" y="452367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42" y="4523677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994445" y="3836914"/>
            <a:ext cx="2256912" cy="1237053"/>
            <a:chOff x="530296" y="3044348"/>
            <a:chExt cx="2256912" cy="1237053"/>
          </a:xfrm>
        </p:grpSpPr>
        <p:cxnSp>
          <p:nvCxnSpPr>
            <p:cNvPr id="3" name="Connecteur droit 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427080" y="36398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H="1">
              <a:off x="530296" y="3966349"/>
              <a:ext cx="438671" cy="1096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931570" y="3044348"/>
              <a:ext cx="0" cy="6844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45"/>
          <p:cNvCxnSpPr/>
          <p:nvPr/>
        </p:nvCxnSpPr>
        <p:spPr>
          <a:xfrm flipH="1">
            <a:off x="5160136" y="3583971"/>
            <a:ext cx="91222" cy="2288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51357" y="3568080"/>
            <a:ext cx="0" cy="11350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3782579" y="4703133"/>
            <a:ext cx="1468778" cy="36840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646818" y="4738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5160136" y="3547315"/>
            <a:ext cx="0" cy="50187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07708" y="4018086"/>
            <a:ext cx="52428" cy="311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747600" y="3302546"/>
            <a:ext cx="412535" cy="24476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4747600" y="3296376"/>
            <a:ext cx="0" cy="7108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107709" y="3583971"/>
            <a:ext cx="0" cy="50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4688152" y="3836914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4695173" y="3339202"/>
            <a:ext cx="412535" cy="2447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4695173" y="3333032"/>
            <a:ext cx="0" cy="50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4395719" y="3704464"/>
            <a:ext cx="490070" cy="1229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7354008" y="719298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7719776" y="972343"/>
            <a:ext cx="422864" cy="5727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7350580" y="107908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7269716" y="873234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/>
          <p:cNvCxnSpPr/>
          <p:nvPr/>
        </p:nvCxnSpPr>
        <p:spPr>
          <a:xfrm flipH="1">
            <a:off x="6918504" y="1045753"/>
            <a:ext cx="438671" cy="109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8043400" y="808215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c 109"/>
          <p:cNvSpPr/>
          <p:nvPr/>
        </p:nvSpPr>
        <p:spPr>
          <a:xfrm>
            <a:off x="7854929" y="71929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flipH="1" flipV="1">
            <a:off x="6918504" y="1159093"/>
            <a:ext cx="530644" cy="71529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7884652" y="1456218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63471" y="1243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H="1">
            <a:off x="7881224" y="181600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800360" y="1610154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7449148" y="1782673"/>
            <a:ext cx="438671" cy="109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8574044" y="1545135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8385573" y="145621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7183826" y="1503537"/>
            <a:ext cx="0" cy="684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41386" y="5414286"/>
            <a:ext cx="353787" cy="152400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 flipV="1">
            <a:off x="4341387" y="5414286"/>
            <a:ext cx="353786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27" idx="0"/>
          </p:cNvCxnSpPr>
          <p:nvPr/>
        </p:nvCxnSpPr>
        <p:spPr>
          <a:xfrm>
            <a:off x="4518280" y="4894644"/>
            <a:ext cx="0" cy="51964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00221" y="2188000"/>
            <a:ext cx="353787" cy="1524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/>
          <p:nvPr/>
        </p:nvCxnSpPr>
        <p:spPr>
          <a:xfrm flipV="1">
            <a:off x="7000222" y="2188000"/>
            <a:ext cx="3537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6823698" y="19276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grpSp>
        <p:nvGrpSpPr>
          <p:cNvPr id="131" name="Groupe 130"/>
          <p:cNvGrpSpPr/>
          <p:nvPr/>
        </p:nvGrpSpPr>
        <p:grpSpPr>
          <a:xfrm>
            <a:off x="3081903" y="5117051"/>
            <a:ext cx="722563" cy="1114200"/>
            <a:chOff x="3656512" y="2417237"/>
            <a:chExt cx="722563" cy="1114200"/>
          </a:xfrm>
        </p:grpSpPr>
        <p:cxnSp>
          <p:nvCxnSpPr>
            <p:cNvPr id="132" name="Connecteur droit avec flèche 131"/>
            <p:cNvCxnSpPr/>
            <p:nvPr/>
          </p:nvCxnSpPr>
          <p:spPr>
            <a:xfrm>
              <a:off x="3664739" y="3137237"/>
              <a:ext cx="714336" cy="394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/>
            <p:cNvCxnSpPr/>
            <p:nvPr/>
          </p:nvCxnSpPr>
          <p:spPr>
            <a:xfrm flipV="1">
              <a:off x="3664739" y="241723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/>
            <p:nvPr/>
          </p:nvCxnSpPr>
          <p:spPr>
            <a:xfrm flipV="1">
              <a:off x="3656512" y="2950604"/>
              <a:ext cx="722563" cy="18663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6757437" y="2067647"/>
            <a:ext cx="722563" cy="1114200"/>
            <a:chOff x="3656512" y="2417237"/>
            <a:chExt cx="722563" cy="1114200"/>
          </a:xfrm>
        </p:grpSpPr>
        <p:cxnSp>
          <p:nvCxnSpPr>
            <p:cNvPr id="136" name="Connecteur droit avec flèche 135"/>
            <p:cNvCxnSpPr/>
            <p:nvPr/>
          </p:nvCxnSpPr>
          <p:spPr>
            <a:xfrm>
              <a:off x="3664739" y="3137237"/>
              <a:ext cx="714336" cy="394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 flipV="1">
              <a:off x="3664739" y="241723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/>
            <p:cNvCxnSpPr/>
            <p:nvPr/>
          </p:nvCxnSpPr>
          <p:spPr>
            <a:xfrm flipV="1">
              <a:off x="3656512" y="2950604"/>
              <a:ext cx="722563" cy="18663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396397" y="300395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397" y="3003951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7393639" y="2461863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9" y="2461863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6497532" y="1987201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532" y="1987201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3714602" y="607339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02" y="6073391"/>
                <a:ext cx="306366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3711844" y="5531303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4" y="5531303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2815737" y="5056641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37" y="5056641"/>
                <a:ext cx="296300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orme libre 71"/>
          <p:cNvSpPr/>
          <p:nvPr/>
        </p:nvSpPr>
        <p:spPr>
          <a:xfrm flipV="1">
            <a:off x="1058040" y="4782265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784427" y="5091009"/>
            <a:ext cx="353787" cy="152400"/>
            <a:chOff x="2228122" y="4869160"/>
            <a:chExt cx="353787" cy="152400"/>
          </a:xfrm>
        </p:grpSpPr>
        <p:sp>
          <p:nvSpPr>
            <p:cNvPr id="75" name="Rectangle 74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/>
          <p:cNvCxnSpPr/>
          <p:nvPr/>
        </p:nvCxnSpPr>
        <p:spPr>
          <a:xfrm>
            <a:off x="961321" y="4896891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rme libre 77"/>
          <p:cNvSpPr/>
          <p:nvPr/>
        </p:nvSpPr>
        <p:spPr>
          <a:xfrm>
            <a:off x="1056864" y="4473857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793877" y="4566333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409444" y="4573808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791625" y="4195595"/>
                <a:ext cx="19599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Appui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5" y="4195595"/>
                <a:ext cx="1959905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174" r="-155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056864" y="5023131"/>
                <a:ext cx="1615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4" y="5023131"/>
                <a:ext cx="161556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orme libre 88"/>
          <p:cNvSpPr/>
          <p:nvPr/>
        </p:nvSpPr>
        <p:spPr>
          <a:xfrm flipV="1">
            <a:off x="4658434" y="1837288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4384821" y="2146032"/>
            <a:ext cx="353787" cy="152400"/>
            <a:chOff x="2228122" y="4869160"/>
            <a:chExt cx="353787" cy="152400"/>
          </a:xfrm>
        </p:grpSpPr>
        <p:sp>
          <p:nvSpPr>
            <p:cNvPr id="91" name="Rectangle 90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necteur droit 92"/>
          <p:cNvCxnSpPr/>
          <p:nvPr/>
        </p:nvCxnSpPr>
        <p:spPr>
          <a:xfrm>
            <a:off x="4561715" y="1951914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orme libre 94"/>
          <p:cNvSpPr/>
          <p:nvPr/>
        </p:nvSpPr>
        <p:spPr>
          <a:xfrm>
            <a:off x="4657258" y="1528880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4394271" y="1621356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009838" y="1628831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4657258" y="2078154"/>
                <a:ext cx="1615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58" y="2078154"/>
                <a:ext cx="161556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4511251" y="1251881"/>
                <a:ext cx="1833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51" y="1251881"/>
                <a:ext cx="1833476" cy="276999"/>
              </a:xfrm>
              <a:prstGeom prst="rect">
                <a:avLst/>
              </a:prstGeom>
              <a:blipFill rotWithShape="1">
                <a:blip r:embed="rId11"/>
                <a:stretch>
                  <a:fillRect t="-2174" r="-232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3547957" y="419770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57" y="4197707"/>
                <a:ext cx="31919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376905" y="345691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5" y="3456911"/>
                <a:ext cx="325025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7438300" y="47581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00" y="475818"/>
                <a:ext cx="31919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8081022" y="1903454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022" y="1903454"/>
                <a:ext cx="325025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4476799" y="487746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99" y="4877466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6855916" y="15092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16" y="1509243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8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Connecteur droit 222"/>
          <p:cNvCxnSpPr/>
          <p:nvPr/>
        </p:nvCxnSpPr>
        <p:spPr>
          <a:xfrm>
            <a:off x="5326031" y="1180790"/>
            <a:ext cx="151651" cy="89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orme libre 99"/>
          <p:cNvSpPr/>
          <p:nvPr/>
        </p:nvSpPr>
        <p:spPr>
          <a:xfrm flipV="1">
            <a:off x="795445" y="1556962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3410039" y="476672"/>
            <a:ext cx="801581" cy="843994"/>
            <a:chOff x="2581282" y="3055628"/>
            <a:chExt cx="342113" cy="360216"/>
          </a:xfrm>
        </p:grpSpPr>
        <p:cxnSp>
          <p:nvCxnSpPr>
            <p:cNvPr id="146" name="Connecteur droit 145"/>
            <p:cNvCxnSpPr/>
            <p:nvPr/>
          </p:nvCxnSpPr>
          <p:spPr>
            <a:xfrm>
              <a:off x="2581282" y="3216546"/>
              <a:ext cx="335898" cy="1992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2923395" y="3258242"/>
              <a:ext cx="0" cy="1576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581909" y="3055628"/>
              <a:ext cx="341486" cy="2026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2581909" y="3055628"/>
              <a:ext cx="0" cy="16553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9"/>
          <p:cNvCxnSpPr/>
          <p:nvPr/>
        </p:nvCxnSpPr>
        <p:spPr>
          <a:xfrm flipH="1">
            <a:off x="2880907" y="1548870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384963" y="1051462"/>
            <a:ext cx="0" cy="684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2880907" y="1675298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208069" y="2169720"/>
            <a:ext cx="353787" cy="152400"/>
            <a:chOff x="2228122" y="4869160"/>
            <a:chExt cx="353787" cy="152400"/>
          </a:xfrm>
        </p:grpSpPr>
        <p:sp>
          <p:nvSpPr>
            <p:cNvPr id="27" name="Rectangle 2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Connecteur droit 126"/>
          <p:cNvCxnSpPr/>
          <p:nvPr/>
        </p:nvCxnSpPr>
        <p:spPr>
          <a:xfrm>
            <a:off x="3384963" y="1981705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4121029" y="1381694"/>
            <a:ext cx="1205231" cy="1293749"/>
            <a:chOff x="702473" y="4511515"/>
            <a:chExt cx="1205231" cy="1293749"/>
          </a:xfrm>
        </p:grpSpPr>
        <p:grpSp>
          <p:nvGrpSpPr>
            <p:cNvPr id="131" name="Groupe 130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132" name="Connecteur droit avec flèche 131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222" r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174" r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174" r="-40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Connecteur droit 63"/>
          <p:cNvCxnSpPr/>
          <p:nvPr/>
        </p:nvCxnSpPr>
        <p:spPr>
          <a:xfrm>
            <a:off x="3384963" y="1546282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300464" y="1795217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292531" y="1876492"/>
            <a:ext cx="504056" cy="126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880907" y="1753986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732103" y="1833525"/>
            <a:ext cx="72417" cy="42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2880907" y="1735925"/>
            <a:ext cx="72008" cy="180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13500000">
            <a:off x="3366579" y="719587"/>
            <a:ext cx="806797" cy="472974"/>
            <a:chOff x="1334078" y="3810020"/>
            <a:chExt cx="806797" cy="472974"/>
          </a:xfrm>
        </p:grpSpPr>
        <p:cxnSp>
          <p:nvCxnSpPr>
            <p:cNvPr id="95" name="Connecteur droit 94"/>
            <p:cNvCxnSpPr/>
            <p:nvPr/>
          </p:nvCxnSpPr>
          <p:spPr>
            <a:xfrm flipH="1">
              <a:off x="1386056" y="4114397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rot="8100000">
              <a:off x="1587163" y="3964286"/>
              <a:ext cx="553712" cy="31870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1433608" y="3930826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rot="8100000" flipV="1">
              <a:off x="2104170" y="3889596"/>
              <a:ext cx="0" cy="1917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8100000">
              <a:off x="1391825" y="4199712"/>
              <a:ext cx="176218" cy="7578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8100000" flipV="1">
              <a:off x="1334078" y="4127095"/>
              <a:ext cx="171456" cy="10749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rot="8100000" flipH="1">
              <a:off x="1674089" y="3810020"/>
              <a:ext cx="371742" cy="1546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Connecteur droit 156"/>
          <p:cNvCxnSpPr/>
          <p:nvPr/>
        </p:nvCxnSpPr>
        <p:spPr>
          <a:xfrm flipH="1">
            <a:off x="4766110" y="5029785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5270166" y="4532377"/>
            <a:ext cx="0" cy="684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4766110" y="5156213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e 159"/>
          <p:cNvGrpSpPr/>
          <p:nvPr/>
        </p:nvGrpSpPr>
        <p:grpSpPr>
          <a:xfrm>
            <a:off x="5093272" y="5650635"/>
            <a:ext cx="353787" cy="152400"/>
            <a:chOff x="2228122" y="4869160"/>
            <a:chExt cx="353787" cy="152400"/>
          </a:xfrm>
        </p:grpSpPr>
        <p:sp>
          <p:nvSpPr>
            <p:cNvPr id="161" name="Rectangle 160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2" name="Connecteur droit 161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Connecteur droit 162"/>
          <p:cNvCxnSpPr/>
          <p:nvPr/>
        </p:nvCxnSpPr>
        <p:spPr>
          <a:xfrm>
            <a:off x="5270166" y="5462620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5270166" y="5027197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5185667" y="5276132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5177734" y="5357407"/>
            <a:ext cx="504056" cy="126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4766110" y="5234901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5617306" y="5314440"/>
            <a:ext cx="72417" cy="42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4766110" y="5216840"/>
            <a:ext cx="72008" cy="180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4002420" y="952555"/>
            <a:ext cx="0" cy="1917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3473747" y="652700"/>
            <a:ext cx="176218" cy="757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e 194"/>
          <p:cNvGrpSpPr/>
          <p:nvPr/>
        </p:nvGrpSpPr>
        <p:grpSpPr>
          <a:xfrm>
            <a:off x="5606425" y="3843826"/>
            <a:ext cx="374239" cy="1120157"/>
            <a:chOff x="6579438" y="3484487"/>
            <a:chExt cx="374239" cy="1120157"/>
          </a:xfrm>
        </p:grpSpPr>
        <p:grpSp>
          <p:nvGrpSpPr>
            <p:cNvPr id="180" name="Groupe 179"/>
            <p:cNvGrpSpPr/>
            <p:nvPr/>
          </p:nvGrpSpPr>
          <p:grpSpPr>
            <a:xfrm>
              <a:off x="6579438" y="3484487"/>
              <a:ext cx="374239" cy="1120157"/>
              <a:chOff x="2644185" y="2944170"/>
              <a:chExt cx="159724" cy="478082"/>
            </a:xfrm>
          </p:grpSpPr>
          <p:cxnSp>
            <p:nvCxnSpPr>
              <p:cNvPr id="181" name="Connecteur droit 180"/>
              <p:cNvCxnSpPr/>
              <p:nvPr/>
            </p:nvCxnSpPr>
            <p:spPr>
              <a:xfrm>
                <a:off x="2798511" y="3036922"/>
                <a:ext cx="0" cy="37910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>
                <a:off x="2646077" y="2949046"/>
                <a:ext cx="152434" cy="9044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>
                <a:off x="2646078" y="2944170"/>
                <a:ext cx="0" cy="38331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>
                <a:off x="2644185" y="3327483"/>
                <a:ext cx="159724" cy="9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e 75"/>
            <p:cNvGrpSpPr/>
            <p:nvPr/>
          </p:nvGrpSpPr>
          <p:grpSpPr>
            <a:xfrm>
              <a:off x="6590551" y="3693471"/>
              <a:ext cx="327105" cy="753593"/>
              <a:chOff x="5207468" y="5418462"/>
              <a:chExt cx="327105" cy="753593"/>
            </a:xfrm>
          </p:grpSpPr>
          <p:grpSp>
            <p:nvGrpSpPr>
              <p:cNvPr id="147" name="Groupe 146"/>
              <p:cNvGrpSpPr/>
              <p:nvPr/>
            </p:nvGrpSpPr>
            <p:grpSpPr>
              <a:xfrm rot="17100000">
                <a:off x="5030341" y="5595589"/>
                <a:ext cx="681360" cy="327105"/>
                <a:chOff x="1415536" y="3961415"/>
                <a:chExt cx="681360" cy="327105"/>
              </a:xfrm>
            </p:grpSpPr>
            <p:cxnSp>
              <p:nvCxnSpPr>
                <p:cNvPr id="148" name="Connecteur droit 147"/>
                <p:cNvCxnSpPr/>
                <p:nvPr/>
              </p:nvCxnSpPr>
              <p:spPr>
                <a:xfrm rot="4500000" flipV="1">
                  <a:off x="2010497" y="4056344"/>
                  <a:ext cx="43868" cy="12893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/>
                <p:cNvCxnSpPr/>
                <p:nvPr/>
              </p:nvCxnSpPr>
              <p:spPr>
                <a:xfrm flipH="1">
                  <a:off x="1470653" y="4134584"/>
                  <a:ext cx="615732" cy="15393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1415536" y="3961929"/>
                  <a:ext cx="615732" cy="15393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rot="4500000">
                  <a:off x="1928264" y="4004965"/>
                  <a:ext cx="146554" cy="8600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rot="4500000" flipV="1">
                  <a:off x="1969860" y="4030422"/>
                  <a:ext cx="164867" cy="26854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Connecteur droit 186"/>
              <p:cNvCxnSpPr/>
              <p:nvPr/>
            </p:nvCxnSpPr>
            <p:spPr>
              <a:xfrm>
                <a:off x="5270007" y="6076291"/>
                <a:ext cx="146554" cy="860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 rot="17100000" flipH="1">
                <a:off x="5108695" y="5776559"/>
                <a:ext cx="615732" cy="15393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 flipV="1">
                <a:off x="5412226" y="6043124"/>
                <a:ext cx="43868" cy="12893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6" name="Connecteur droit 195"/>
          <p:cNvCxnSpPr/>
          <p:nvPr/>
        </p:nvCxnSpPr>
        <p:spPr>
          <a:xfrm flipH="1">
            <a:off x="5266154" y="4413825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4531431" y="5406809"/>
            <a:ext cx="1205231" cy="1293749"/>
            <a:chOff x="702473" y="4511515"/>
            <a:chExt cx="1205231" cy="1293749"/>
          </a:xfrm>
        </p:grpSpPr>
        <p:grpSp>
          <p:nvGrpSpPr>
            <p:cNvPr id="198" name="Groupe 197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202" name="Connecteur droit avec flèche 201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avec flèche 202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/>
                <p:cNvSpPr txBox="1"/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9" name="ZoneTexte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/>
                <p:cNvSpPr txBox="1"/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0" name="ZoneTexte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174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/>
                <p:cNvSpPr txBox="1"/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1" name="ZoneTexte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174" r="-41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ZoneTexte 77"/>
          <p:cNvSpPr txBox="1"/>
          <p:nvPr/>
        </p:nvSpPr>
        <p:spPr>
          <a:xfrm>
            <a:off x="3079281" y="9977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3384963" y="1921646"/>
            <a:ext cx="614142" cy="158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991194" y="1191475"/>
            <a:ext cx="4008" cy="7327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5275293" y="5405148"/>
            <a:ext cx="546983" cy="13890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5822276" y="4852960"/>
            <a:ext cx="0" cy="5521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982928" y="4355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793544" y="51958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30217" y="18193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6" name="Groupe 95"/>
          <p:cNvGrpSpPr/>
          <p:nvPr/>
        </p:nvGrpSpPr>
        <p:grpSpPr>
          <a:xfrm>
            <a:off x="521832" y="1865706"/>
            <a:ext cx="353787" cy="152400"/>
            <a:chOff x="2228122" y="4869160"/>
            <a:chExt cx="353787" cy="152400"/>
          </a:xfrm>
        </p:grpSpPr>
        <p:sp>
          <p:nvSpPr>
            <p:cNvPr id="97" name="Rectangle 9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98"/>
          <p:cNvCxnSpPr/>
          <p:nvPr/>
        </p:nvCxnSpPr>
        <p:spPr>
          <a:xfrm>
            <a:off x="698726" y="1671588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794269" y="1248554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31282" y="1341030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146849" y="1348505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3" name="Forme libre 102"/>
          <p:cNvSpPr/>
          <p:nvPr/>
        </p:nvSpPr>
        <p:spPr>
          <a:xfrm flipV="1">
            <a:off x="2665609" y="4646354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2391996" y="4955098"/>
            <a:ext cx="353787" cy="152400"/>
            <a:chOff x="2228122" y="4869160"/>
            <a:chExt cx="353787" cy="152400"/>
          </a:xfrm>
        </p:grpSpPr>
        <p:sp>
          <p:nvSpPr>
            <p:cNvPr id="105" name="Rectangle 104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>
            <a:off x="2568890" y="4760980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2664433" y="4337946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2401446" y="4430422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4017013" y="4437897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4946964" y="483264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64" y="4832643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5375617" y="4228903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17" y="4228903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4907492" y="538103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92" y="5381031"/>
                <a:ext cx="32791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3150965" y="132405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5" y="1324052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3528079" y="99771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79" y="997716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2964621" y="20388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21" y="2038800"/>
                <a:ext cx="3279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2834" y="2474846"/>
                <a:ext cx="1521314" cy="300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𝐻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𝐿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4" y="2474846"/>
                <a:ext cx="1521314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662076" y="5813082"/>
                <a:ext cx="1521314" cy="300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𝐻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𝐿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76" y="5813082"/>
                <a:ext cx="1521314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576299" y="759341"/>
                <a:ext cx="195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Appui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, </a:t>
                </a:r>
              </a:p>
              <a:p>
                <a:pPr algn="ctr"/>
                <a:r>
                  <a:rPr lang="fr-FR" sz="1200" dirty="0" smtClean="0"/>
                  <a:t>(angle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9" y="759341"/>
                <a:ext cx="1959905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333" r="-935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821619" y="1779764"/>
                <a:ext cx="1615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Cylindre plan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dirty="0" smtClean="0"/>
                  <a:t>,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 (angles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19" y="1779764"/>
                <a:ext cx="1615567" cy="646331"/>
              </a:xfrm>
              <a:prstGeom prst="rect">
                <a:avLst/>
              </a:prstGeom>
              <a:blipFill rotWithShape="1">
                <a:blip r:embed="rId16"/>
                <a:stretch>
                  <a:fillRect t="-943" r="-3396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2442063" y="3863765"/>
                <a:ext cx="195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Appui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, </a:t>
                </a:r>
              </a:p>
              <a:p>
                <a:pPr algn="ctr"/>
                <a:r>
                  <a:rPr lang="fr-FR" sz="1200" dirty="0" smtClean="0"/>
                  <a:t>(angle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63" y="3863765"/>
                <a:ext cx="1959905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316" r="-935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2614231" y="4859804"/>
                <a:ext cx="1615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Linéaire rectiligne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,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 (angles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31" y="4859804"/>
                <a:ext cx="1615567" cy="646331"/>
              </a:xfrm>
              <a:prstGeom prst="rect">
                <a:avLst/>
              </a:prstGeom>
              <a:blipFill rotWithShape="1">
                <a:blip r:embed="rId17"/>
                <a:stretch>
                  <a:fillRect r="-377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/>
          <p:cNvCxnSpPr/>
          <p:nvPr/>
        </p:nvCxnSpPr>
        <p:spPr>
          <a:xfrm>
            <a:off x="5473148" y="1241534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5576759" y="1583525"/>
            <a:ext cx="353787" cy="612770"/>
            <a:chOff x="4929884" y="1798796"/>
            <a:chExt cx="353787" cy="612770"/>
          </a:xfrm>
        </p:grpSpPr>
        <p:grpSp>
          <p:nvGrpSpPr>
            <p:cNvPr id="170" name="Groupe 169"/>
            <p:cNvGrpSpPr/>
            <p:nvPr/>
          </p:nvGrpSpPr>
          <p:grpSpPr>
            <a:xfrm>
              <a:off x="4929884" y="2259166"/>
              <a:ext cx="353787" cy="152400"/>
              <a:chOff x="2228122" y="4869160"/>
              <a:chExt cx="353787" cy="1524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Connecteur droit 172"/>
            <p:cNvCxnSpPr/>
            <p:nvPr/>
          </p:nvCxnSpPr>
          <p:spPr>
            <a:xfrm>
              <a:off x="5106778" y="1798796"/>
              <a:ext cx="0" cy="4700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Connecteur droit 174"/>
          <p:cNvCxnSpPr/>
          <p:nvPr/>
        </p:nvCxnSpPr>
        <p:spPr>
          <a:xfrm flipH="1">
            <a:off x="5884772" y="1438067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>
            <a:off x="5888564" y="1445756"/>
            <a:ext cx="143086" cy="2037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5465215" y="1411080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5888564" y="1480243"/>
            <a:ext cx="143086" cy="12497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5251836" y="80252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5433416" y="17645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 flipV="1">
            <a:off x="5884772" y="1479049"/>
            <a:ext cx="0" cy="1704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6037172" y="1434707"/>
            <a:ext cx="0" cy="1839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H="1">
            <a:off x="5872483" y="1618656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5609747" y="1184677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5468313" y="1197814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5475637" y="1241534"/>
            <a:ext cx="0" cy="1704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954177" y="1541885"/>
            <a:ext cx="151651" cy="89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5320365" y="838067"/>
            <a:ext cx="0" cy="3433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ZoneTexte 224"/>
              <p:cNvSpPr txBox="1"/>
              <p:nvPr/>
            </p:nvSpPr>
            <p:spPr>
              <a:xfrm>
                <a:off x="5469227" y="1493364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5" name="ZoneTexte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227" y="1493364"/>
                <a:ext cx="31919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Double flèche horizontale 225"/>
          <p:cNvSpPr/>
          <p:nvPr/>
        </p:nvSpPr>
        <p:spPr>
          <a:xfrm>
            <a:off x="4679581" y="1564293"/>
            <a:ext cx="296307" cy="107295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3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Connecteur droit 222"/>
          <p:cNvCxnSpPr/>
          <p:nvPr/>
        </p:nvCxnSpPr>
        <p:spPr>
          <a:xfrm>
            <a:off x="5326031" y="1180790"/>
            <a:ext cx="151651" cy="89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orme libre 99"/>
          <p:cNvSpPr/>
          <p:nvPr/>
        </p:nvSpPr>
        <p:spPr>
          <a:xfrm flipV="1">
            <a:off x="795445" y="1556962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3410039" y="476672"/>
            <a:ext cx="801581" cy="843994"/>
            <a:chOff x="2581282" y="3055628"/>
            <a:chExt cx="342113" cy="360216"/>
          </a:xfrm>
        </p:grpSpPr>
        <p:cxnSp>
          <p:nvCxnSpPr>
            <p:cNvPr id="146" name="Connecteur droit 145"/>
            <p:cNvCxnSpPr/>
            <p:nvPr/>
          </p:nvCxnSpPr>
          <p:spPr>
            <a:xfrm>
              <a:off x="2581282" y="3216546"/>
              <a:ext cx="335898" cy="1992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2923395" y="3258242"/>
              <a:ext cx="0" cy="1576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581909" y="3055628"/>
              <a:ext cx="341486" cy="2026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2581909" y="3055628"/>
              <a:ext cx="0" cy="16553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9"/>
          <p:cNvCxnSpPr/>
          <p:nvPr/>
        </p:nvCxnSpPr>
        <p:spPr>
          <a:xfrm flipH="1">
            <a:off x="2880907" y="1548870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384963" y="1051462"/>
            <a:ext cx="0" cy="684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2880907" y="1675298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208069" y="2169720"/>
            <a:ext cx="353787" cy="152400"/>
            <a:chOff x="2228122" y="4869160"/>
            <a:chExt cx="353787" cy="152400"/>
          </a:xfrm>
        </p:grpSpPr>
        <p:sp>
          <p:nvSpPr>
            <p:cNvPr id="27" name="Rectangle 2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Connecteur droit 126"/>
          <p:cNvCxnSpPr/>
          <p:nvPr/>
        </p:nvCxnSpPr>
        <p:spPr>
          <a:xfrm>
            <a:off x="3384963" y="1981705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1186765" y="2394974"/>
            <a:ext cx="1205231" cy="1293749"/>
            <a:chOff x="702473" y="4511515"/>
            <a:chExt cx="1205231" cy="1293749"/>
          </a:xfrm>
        </p:grpSpPr>
        <p:grpSp>
          <p:nvGrpSpPr>
            <p:cNvPr id="131" name="Groupe 130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132" name="Connecteur droit avec flèche 131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222" r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174" r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174" r="-40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Connecteur droit 63"/>
          <p:cNvCxnSpPr/>
          <p:nvPr/>
        </p:nvCxnSpPr>
        <p:spPr>
          <a:xfrm>
            <a:off x="3384963" y="1546282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300464" y="1795217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292531" y="1876492"/>
            <a:ext cx="504056" cy="126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880907" y="1753986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732103" y="1833525"/>
            <a:ext cx="72417" cy="42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2880907" y="1735925"/>
            <a:ext cx="72008" cy="180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13500000">
            <a:off x="3366579" y="719587"/>
            <a:ext cx="806797" cy="472974"/>
            <a:chOff x="1334078" y="3810020"/>
            <a:chExt cx="806797" cy="472974"/>
          </a:xfrm>
        </p:grpSpPr>
        <p:cxnSp>
          <p:nvCxnSpPr>
            <p:cNvPr id="95" name="Connecteur droit 94"/>
            <p:cNvCxnSpPr/>
            <p:nvPr/>
          </p:nvCxnSpPr>
          <p:spPr>
            <a:xfrm flipH="1">
              <a:off x="1386056" y="4114397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rot="8100000">
              <a:off x="1587163" y="3964286"/>
              <a:ext cx="553712" cy="31870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1433608" y="3930826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rot="8100000" flipV="1">
              <a:off x="2104170" y="3889596"/>
              <a:ext cx="0" cy="1917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8100000">
              <a:off x="1391825" y="4199712"/>
              <a:ext cx="176218" cy="7578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8100000" flipV="1">
              <a:off x="1334078" y="4127095"/>
              <a:ext cx="171456" cy="10749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rot="8100000" flipH="1">
              <a:off x="1674089" y="3810020"/>
              <a:ext cx="371742" cy="1546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Connecteur droit 156"/>
          <p:cNvCxnSpPr/>
          <p:nvPr/>
        </p:nvCxnSpPr>
        <p:spPr>
          <a:xfrm flipH="1">
            <a:off x="4766110" y="5029785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5270166" y="4532377"/>
            <a:ext cx="0" cy="684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4766110" y="5156213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e 159"/>
          <p:cNvGrpSpPr/>
          <p:nvPr/>
        </p:nvGrpSpPr>
        <p:grpSpPr>
          <a:xfrm>
            <a:off x="5093272" y="5650635"/>
            <a:ext cx="353787" cy="152400"/>
            <a:chOff x="2228122" y="4869160"/>
            <a:chExt cx="353787" cy="152400"/>
          </a:xfrm>
        </p:grpSpPr>
        <p:sp>
          <p:nvSpPr>
            <p:cNvPr id="161" name="Rectangle 160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2" name="Connecteur droit 161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Connecteur droit 162"/>
          <p:cNvCxnSpPr/>
          <p:nvPr/>
        </p:nvCxnSpPr>
        <p:spPr>
          <a:xfrm>
            <a:off x="5270166" y="5462620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5270166" y="5027197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5185667" y="5276132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5177734" y="5357407"/>
            <a:ext cx="504056" cy="126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4766110" y="5234901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5617306" y="5314440"/>
            <a:ext cx="72417" cy="42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4766110" y="5216840"/>
            <a:ext cx="72008" cy="180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4002420" y="952555"/>
            <a:ext cx="0" cy="1917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3473747" y="652700"/>
            <a:ext cx="176218" cy="757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e 194"/>
          <p:cNvGrpSpPr/>
          <p:nvPr/>
        </p:nvGrpSpPr>
        <p:grpSpPr>
          <a:xfrm>
            <a:off x="5606425" y="3843826"/>
            <a:ext cx="374239" cy="1120157"/>
            <a:chOff x="6579438" y="3484487"/>
            <a:chExt cx="374239" cy="1120157"/>
          </a:xfrm>
        </p:grpSpPr>
        <p:grpSp>
          <p:nvGrpSpPr>
            <p:cNvPr id="180" name="Groupe 179"/>
            <p:cNvGrpSpPr/>
            <p:nvPr/>
          </p:nvGrpSpPr>
          <p:grpSpPr>
            <a:xfrm>
              <a:off x="6579438" y="3484487"/>
              <a:ext cx="374239" cy="1120157"/>
              <a:chOff x="2644185" y="2944170"/>
              <a:chExt cx="159724" cy="478082"/>
            </a:xfrm>
          </p:grpSpPr>
          <p:cxnSp>
            <p:nvCxnSpPr>
              <p:cNvPr id="181" name="Connecteur droit 180"/>
              <p:cNvCxnSpPr/>
              <p:nvPr/>
            </p:nvCxnSpPr>
            <p:spPr>
              <a:xfrm>
                <a:off x="2798511" y="3036922"/>
                <a:ext cx="0" cy="37910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>
                <a:off x="2646077" y="2949046"/>
                <a:ext cx="152434" cy="9044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>
                <a:off x="2646078" y="2944170"/>
                <a:ext cx="0" cy="38331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>
                <a:off x="2644185" y="3327483"/>
                <a:ext cx="159724" cy="9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e 75"/>
            <p:cNvGrpSpPr/>
            <p:nvPr/>
          </p:nvGrpSpPr>
          <p:grpSpPr>
            <a:xfrm>
              <a:off x="6590551" y="3693471"/>
              <a:ext cx="327105" cy="753593"/>
              <a:chOff x="5207468" y="5418462"/>
              <a:chExt cx="327105" cy="753593"/>
            </a:xfrm>
          </p:grpSpPr>
          <p:grpSp>
            <p:nvGrpSpPr>
              <p:cNvPr id="147" name="Groupe 146"/>
              <p:cNvGrpSpPr/>
              <p:nvPr/>
            </p:nvGrpSpPr>
            <p:grpSpPr>
              <a:xfrm rot="17100000">
                <a:off x="5030341" y="5595589"/>
                <a:ext cx="681360" cy="327105"/>
                <a:chOff x="1415536" y="3961415"/>
                <a:chExt cx="681360" cy="327105"/>
              </a:xfrm>
            </p:grpSpPr>
            <p:cxnSp>
              <p:nvCxnSpPr>
                <p:cNvPr id="148" name="Connecteur droit 147"/>
                <p:cNvCxnSpPr/>
                <p:nvPr/>
              </p:nvCxnSpPr>
              <p:spPr>
                <a:xfrm rot="4500000" flipV="1">
                  <a:off x="2010497" y="4056344"/>
                  <a:ext cx="43868" cy="12893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/>
                <p:cNvCxnSpPr/>
                <p:nvPr/>
              </p:nvCxnSpPr>
              <p:spPr>
                <a:xfrm flipH="1">
                  <a:off x="1470653" y="4134584"/>
                  <a:ext cx="615732" cy="15393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1415536" y="3961929"/>
                  <a:ext cx="615732" cy="15393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rot="4500000">
                  <a:off x="1928264" y="4004965"/>
                  <a:ext cx="146554" cy="8600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rot="4500000" flipV="1">
                  <a:off x="1969860" y="4030422"/>
                  <a:ext cx="164867" cy="26854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Connecteur droit 186"/>
              <p:cNvCxnSpPr/>
              <p:nvPr/>
            </p:nvCxnSpPr>
            <p:spPr>
              <a:xfrm>
                <a:off x="5270007" y="6076291"/>
                <a:ext cx="146554" cy="860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 rot="17100000" flipH="1">
                <a:off x="5108695" y="5776559"/>
                <a:ext cx="615732" cy="15393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 flipV="1">
                <a:off x="5412226" y="6043124"/>
                <a:ext cx="43868" cy="12893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6" name="Connecteur droit 195"/>
          <p:cNvCxnSpPr/>
          <p:nvPr/>
        </p:nvCxnSpPr>
        <p:spPr>
          <a:xfrm flipH="1">
            <a:off x="5266154" y="4413825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4531431" y="5406809"/>
            <a:ext cx="1205231" cy="1293749"/>
            <a:chOff x="702473" y="4511515"/>
            <a:chExt cx="1205231" cy="1293749"/>
          </a:xfrm>
        </p:grpSpPr>
        <p:grpSp>
          <p:nvGrpSpPr>
            <p:cNvPr id="198" name="Groupe 197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202" name="Connecteur droit avec flèche 201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avec flèche 202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/>
                <p:cNvSpPr txBox="1"/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9" name="ZoneTexte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06366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/>
                <p:cNvSpPr txBox="1"/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0" name="ZoneTexte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0912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174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/>
                <p:cNvSpPr txBox="1"/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1" name="ZoneTexte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3" y="4511515"/>
                  <a:ext cx="29630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174" r="-41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ZoneTexte 77"/>
          <p:cNvSpPr txBox="1"/>
          <p:nvPr/>
        </p:nvSpPr>
        <p:spPr>
          <a:xfrm>
            <a:off x="3079281" y="9977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3384963" y="1921646"/>
            <a:ext cx="614142" cy="158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991194" y="1191475"/>
            <a:ext cx="4008" cy="7327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5275293" y="5405148"/>
            <a:ext cx="546983" cy="13890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5822276" y="4852960"/>
            <a:ext cx="0" cy="5521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982928" y="4355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793544" y="51958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30217" y="18193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6" name="Groupe 95"/>
          <p:cNvGrpSpPr/>
          <p:nvPr/>
        </p:nvGrpSpPr>
        <p:grpSpPr>
          <a:xfrm>
            <a:off x="521832" y="1865706"/>
            <a:ext cx="353787" cy="152400"/>
            <a:chOff x="2228122" y="4869160"/>
            <a:chExt cx="353787" cy="152400"/>
          </a:xfrm>
        </p:grpSpPr>
        <p:sp>
          <p:nvSpPr>
            <p:cNvPr id="97" name="Rectangle 9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98"/>
          <p:cNvCxnSpPr/>
          <p:nvPr/>
        </p:nvCxnSpPr>
        <p:spPr>
          <a:xfrm>
            <a:off x="698726" y="1671588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794269" y="1248554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31282" y="1341030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146849" y="1348505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3" name="Forme libre 102"/>
          <p:cNvSpPr/>
          <p:nvPr/>
        </p:nvSpPr>
        <p:spPr>
          <a:xfrm flipV="1">
            <a:off x="2665609" y="4646354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2391996" y="4955098"/>
            <a:ext cx="353787" cy="152400"/>
            <a:chOff x="2228122" y="4869160"/>
            <a:chExt cx="353787" cy="152400"/>
          </a:xfrm>
        </p:grpSpPr>
        <p:sp>
          <p:nvSpPr>
            <p:cNvPr id="105" name="Rectangle 104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>
            <a:off x="2568890" y="4760980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2664433" y="4337946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2401446" y="4430422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4017013" y="4437897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4946964" y="483264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64" y="4832643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5375617" y="4228903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17" y="4228903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4907492" y="538103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92" y="5381031"/>
                <a:ext cx="32791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3150965" y="132405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5" y="1324052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3528079" y="99771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79" y="997716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2964621" y="20388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21" y="2038800"/>
                <a:ext cx="3279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662076" y="5813082"/>
                <a:ext cx="1521314" cy="300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𝐻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𝐿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76" y="5813082"/>
                <a:ext cx="1521314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2442063" y="3863765"/>
                <a:ext cx="195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Appui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, </a:t>
                </a:r>
              </a:p>
              <a:p>
                <a:pPr algn="ctr"/>
                <a:r>
                  <a:rPr lang="fr-FR" sz="1200" dirty="0" smtClean="0"/>
                  <a:t>(angle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63" y="3863765"/>
                <a:ext cx="1959905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316" r="-935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ZoneTexte 135"/>
              <p:cNvSpPr txBox="1"/>
              <p:nvPr/>
            </p:nvSpPr>
            <p:spPr>
              <a:xfrm>
                <a:off x="2614231" y="4859804"/>
                <a:ext cx="1615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Cylindre plan de </a:t>
                </a:r>
                <a:r>
                  <a:rPr lang="fr-FR" sz="1200" dirty="0" smtClean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, </a:t>
                </a:r>
                <a:r>
                  <a:rPr lang="fr-FR" sz="1200" dirty="0" smtClean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smtClean="0">
                        <a:latin typeface="Cambria Math"/>
                      </a:rPr>
                      <m:t>irection</m:t>
                    </m:r>
                    <m:r>
                      <a:rPr lang="fr-FR" sz="12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 (angles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31" y="4859804"/>
                <a:ext cx="1615567" cy="646331"/>
              </a:xfrm>
              <a:prstGeom prst="rect">
                <a:avLst/>
              </a:prstGeom>
              <a:blipFill rotWithShape="1">
                <a:blip r:embed="rId15"/>
                <a:stretch>
                  <a:fillRect r="-9811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/>
          <p:cNvCxnSpPr/>
          <p:nvPr/>
        </p:nvCxnSpPr>
        <p:spPr>
          <a:xfrm>
            <a:off x="5473148" y="1241534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5576759" y="1583525"/>
            <a:ext cx="353787" cy="612770"/>
            <a:chOff x="4929884" y="1798796"/>
            <a:chExt cx="353787" cy="612770"/>
          </a:xfrm>
        </p:grpSpPr>
        <p:grpSp>
          <p:nvGrpSpPr>
            <p:cNvPr id="170" name="Groupe 169"/>
            <p:cNvGrpSpPr/>
            <p:nvPr/>
          </p:nvGrpSpPr>
          <p:grpSpPr>
            <a:xfrm>
              <a:off x="4929884" y="2259166"/>
              <a:ext cx="353787" cy="152400"/>
              <a:chOff x="2228122" y="4869160"/>
              <a:chExt cx="353787" cy="1524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Connecteur droit 172"/>
            <p:cNvCxnSpPr/>
            <p:nvPr/>
          </p:nvCxnSpPr>
          <p:spPr>
            <a:xfrm>
              <a:off x="5106778" y="1798796"/>
              <a:ext cx="0" cy="4700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Connecteur droit 174"/>
          <p:cNvCxnSpPr/>
          <p:nvPr/>
        </p:nvCxnSpPr>
        <p:spPr>
          <a:xfrm flipH="1">
            <a:off x="5884772" y="1438067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>
            <a:off x="5888564" y="1445756"/>
            <a:ext cx="143086" cy="2037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5465215" y="1411080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5888564" y="1480243"/>
            <a:ext cx="143086" cy="12497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5251836" y="80252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5433416" y="17645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 flipV="1">
            <a:off x="5884772" y="1479049"/>
            <a:ext cx="0" cy="1704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6037172" y="1434707"/>
            <a:ext cx="0" cy="1839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H="1">
            <a:off x="5872483" y="1618656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5609747" y="1184677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5468313" y="1197814"/>
            <a:ext cx="163388" cy="4098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5475637" y="1241534"/>
            <a:ext cx="0" cy="1704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954177" y="1541885"/>
            <a:ext cx="151651" cy="89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5320365" y="838067"/>
            <a:ext cx="0" cy="3433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ZoneTexte 224"/>
              <p:cNvSpPr txBox="1"/>
              <p:nvPr/>
            </p:nvSpPr>
            <p:spPr>
              <a:xfrm>
                <a:off x="5469227" y="1493364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5" name="ZoneTexte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227" y="1493364"/>
                <a:ext cx="31919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Double flèche horizontale 225"/>
          <p:cNvSpPr/>
          <p:nvPr/>
        </p:nvSpPr>
        <p:spPr>
          <a:xfrm>
            <a:off x="4541811" y="1312353"/>
            <a:ext cx="296307" cy="107295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6" y="2359204"/>
            <a:ext cx="1239011" cy="49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529007" y="2168617"/>
            <a:ext cx="1959905" cy="769552"/>
            <a:chOff x="529007" y="2168617"/>
            <a:chExt cx="1959905" cy="769552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29007" y="2785769"/>
              <a:ext cx="353787" cy="152400"/>
              <a:chOff x="2228122" y="4869160"/>
              <a:chExt cx="353787" cy="1524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Connecteur droit 149"/>
            <p:cNvCxnSpPr/>
            <p:nvPr/>
          </p:nvCxnSpPr>
          <p:spPr>
            <a:xfrm>
              <a:off x="705901" y="2591651"/>
              <a:ext cx="0" cy="19764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orme libre 152"/>
            <p:cNvSpPr/>
            <p:nvPr/>
          </p:nvSpPr>
          <p:spPr>
            <a:xfrm>
              <a:off x="801444" y="2168617"/>
              <a:ext cx="1455420" cy="19841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538457" y="2261093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9" name="Ellipse 178"/>
            <p:cNvSpPr/>
            <p:nvPr/>
          </p:nvSpPr>
          <p:spPr>
            <a:xfrm>
              <a:off x="2154024" y="2268568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13" y="2367035"/>
            <a:ext cx="1239011" cy="49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00" y="1730924"/>
            <a:ext cx="419043" cy="46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" name="Double flèche horizontale 189"/>
          <p:cNvSpPr/>
          <p:nvPr/>
        </p:nvSpPr>
        <p:spPr>
          <a:xfrm>
            <a:off x="4541811" y="2437472"/>
            <a:ext cx="296307" cy="107295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1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me libre 134"/>
          <p:cNvSpPr/>
          <p:nvPr/>
        </p:nvSpPr>
        <p:spPr>
          <a:xfrm>
            <a:off x="3238729" y="2370678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6114848" y="2862987"/>
            <a:ext cx="801581" cy="843994"/>
            <a:chOff x="2581282" y="3055628"/>
            <a:chExt cx="342113" cy="360216"/>
          </a:xfrm>
        </p:grpSpPr>
        <p:cxnSp>
          <p:nvCxnSpPr>
            <p:cNvPr id="146" name="Connecteur droit 145"/>
            <p:cNvCxnSpPr/>
            <p:nvPr/>
          </p:nvCxnSpPr>
          <p:spPr>
            <a:xfrm>
              <a:off x="2581282" y="3216546"/>
              <a:ext cx="335898" cy="1992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2923395" y="3258242"/>
              <a:ext cx="0" cy="1576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581909" y="3055628"/>
              <a:ext cx="341486" cy="2026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2581909" y="3055628"/>
              <a:ext cx="0" cy="16553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9"/>
          <p:cNvCxnSpPr/>
          <p:nvPr/>
        </p:nvCxnSpPr>
        <p:spPr>
          <a:xfrm flipH="1">
            <a:off x="5306952" y="4057574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811008" y="3126260"/>
            <a:ext cx="0" cy="11183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306952" y="4184002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5634114" y="4678424"/>
            <a:ext cx="353787" cy="152400"/>
            <a:chOff x="2228122" y="4869160"/>
            <a:chExt cx="353787" cy="152400"/>
          </a:xfrm>
        </p:grpSpPr>
        <p:sp>
          <p:nvSpPr>
            <p:cNvPr id="27" name="Rectangle 2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Connecteur droit 126"/>
          <p:cNvCxnSpPr/>
          <p:nvPr/>
        </p:nvCxnSpPr>
        <p:spPr>
          <a:xfrm>
            <a:off x="5811008" y="4490409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4089488" y="3286840"/>
            <a:ext cx="1271210" cy="1293749"/>
            <a:chOff x="702473" y="4511515"/>
            <a:chExt cx="1271210" cy="1293749"/>
          </a:xfrm>
        </p:grpSpPr>
        <p:grpSp>
          <p:nvGrpSpPr>
            <p:cNvPr id="131" name="Groupe 130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132" name="Connecteur droit avec flèche 131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1601338" y="552826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72345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1598580" y="498617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73949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702473" y="4511515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3" y="4511515"/>
                  <a:ext cx="362022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Connecteur droit 63"/>
          <p:cNvCxnSpPr/>
          <p:nvPr/>
        </p:nvCxnSpPr>
        <p:spPr>
          <a:xfrm>
            <a:off x="5811008" y="4054986"/>
            <a:ext cx="419557" cy="2489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5726509" y="4303921"/>
            <a:ext cx="504056" cy="1264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718576" y="4385196"/>
            <a:ext cx="504056" cy="126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306952" y="4262690"/>
            <a:ext cx="419557" cy="2489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158148" y="4342229"/>
            <a:ext cx="72417" cy="42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5306952" y="4244629"/>
            <a:ext cx="72008" cy="180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13500000">
            <a:off x="5920100" y="3043237"/>
            <a:ext cx="901200" cy="672970"/>
            <a:chOff x="1334078" y="3610024"/>
            <a:chExt cx="901200" cy="672970"/>
          </a:xfrm>
        </p:grpSpPr>
        <p:cxnSp>
          <p:nvCxnSpPr>
            <p:cNvPr id="95" name="Connecteur droit 94"/>
            <p:cNvCxnSpPr/>
            <p:nvPr/>
          </p:nvCxnSpPr>
          <p:spPr>
            <a:xfrm flipH="1">
              <a:off x="1386056" y="4114397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rot="8100000">
              <a:off x="1587163" y="3964286"/>
              <a:ext cx="553712" cy="31870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1433608" y="3930826"/>
              <a:ext cx="615732" cy="1539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rot="8100000" flipV="1">
              <a:off x="2104170" y="3889596"/>
              <a:ext cx="0" cy="1917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8100000">
              <a:off x="1391825" y="4199712"/>
              <a:ext cx="176218" cy="7578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8100000" flipV="1">
              <a:off x="1334078" y="4127095"/>
              <a:ext cx="171456" cy="10749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rot="8100000" flipH="1">
              <a:off x="1605259" y="3610024"/>
              <a:ext cx="630019" cy="26214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Connecteur droit 184"/>
          <p:cNvCxnSpPr/>
          <p:nvPr/>
        </p:nvCxnSpPr>
        <p:spPr>
          <a:xfrm flipV="1">
            <a:off x="6707229" y="3338870"/>
            <a:ext cx="0" cy="1917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6178556" y="3039015"/>
            <a:ext cx="176218" cy="757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5339097" y="2156353"/>
            <a:ext cx="663131" cy="958447"/>
            <a:chOff x="480302" y="3746786"/>
            <a:chExt cx="663131" cy="958447"/>
          </a:xfrm>
        </p:grpSpPr>
        <p:cxnSp>
          <p:nvCxnSpPr>
            <p:cNvPr id="83" name="Connecteur droit 82"/>
            <p:cNvCxnSpPr/>
            <p:nvPr/>
          </p:nvCxnSpPr>
          <p:spPr>
            <a:xfrm flipH="1">
              <a:off x="480302" y="4317431"/>
              <a:ext cx="307866" cy="7696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143433" y="3962258"/>
              <a:ext cx="0" cy="6787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92" idx="4"/>
            </p:cNvCxnSpPr>
            <p:nvPr/>
          </p:nvCxnSpPr>
          <p:spPr>
            <a:xfrm>
              <a:off x="788168" y="3971463"/>
              <a:ext cx="0" cy="66954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 rot="5400000"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droit 92"/>
            <p:cNvCxnSpPr/>
            <p:nvPr/>
          </p:nvCxnSpPr>
          <p:spPr>
            <a:xfrm flipH="1" flipV="1">
              <a:off x="968968" y="3746786"/>
              <a:ext cx="1" cy="21956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95"/>
            <p:cNvSpPr/>
            <p:nvPr/>
          </p:nvSpPr>
          <p:spPr>
            <a:xfrm rot="5400000">
              <a:off x="875787" y="4437587"/>
              <a:ext cx="180027" cy="355265"/>
            </a:xfrm>
            <a:prstGeom prst="arc">
              <a:avLst>
                <a:gd name="adj1" fmla="val 16417205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1" name="Connecteur droit 100"/>
          <p:cNvCxnSpPr/>
          <p:nvPr/>
        </p:nvCxnSpPr>
        <p:spPr>
          <a:xfrm>
            <a:off x="5342956" y="2037516"/>
            <a:ext cx="0" cy="7664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5339097" y="1918647"/>
            <a:ext cx="475468" cy="1188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5811007" y="1600508"/>
            <a:ext cx="0" cy="318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5811008" y="4589233"/>
            <a:ext cx="70536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508357" y="3477499"/>
            <a:ext cx="8016" cy="111173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orme libre 117"/>
          <p:cNvSpPr/>
          <p:nvPr/>
        </p:nvSpPr>
        <p:spPr>
          <a:xfrm flipV="1">
            <a:off x="1668791" y="2685819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9" name="Groupe 118"/>
          <p:cNvGrpSpPr/>
          <p:nvPr/>
        </p:nvGrpSpPr>
        <p:grpSpPr>
          <a:xfrm>
            <a:off x="1395178" y="2994563"/>
            <a:ext cx="353787" cy="152400"/>
            <a:chOff x="2228122" y="4869160"/>
            <a:chExt cx="353787" cy="152400"/>
          </a:xfrm>
        </p:grpSpPr>
        <p:sp>
          <p:nvSpPr>
            <p:cNvPr id="120" name="Rectangle 119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1" name="Connecteur droit 120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necteur droit 122"/>
          <p:cNvCxnSpPr/>
          <p:nvPr/>
        </p:nvCxnSpPr>
        <p:spPr>
          <a:xfrm>
            <a:off x="1572072" y="2800445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orme libre 123"/>
          <p:cNvSpPr/>
          <p:nvPr/>
        </p:nvSpPr>
        <p:spPr>
          <a:xfrm>
            <a:off x="1667615" y="2377411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1404628" y="2469887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3020195" y="2477362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1437784" y="1909013"/>
                <a:ext cx="195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Appui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, </a:t>
                </a:r>
              </a:p>
              <a:p>
                <a:pPr algn="ctr"/>
                <a:r>
                  <a:rPr lang="fr-FR" sz="1200" dirty="0" smtClean="0"/>
                  <a:t>(angle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4" y="1909013"/>
                <a:ext cx="195990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16" r="-935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1667615" y="2926685"/>
                <a:ext cx="1615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Cylindre plan de </a:t>
                </a:r>
                <a:r>
                  <a:rPr lang="fr-FR" sz="1200" dirty="0" smtClean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, 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dirty="0" smtClean="0"/>
                  <a:t> (angles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15" y="2926685"/>
                <a:ext cx="1615567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Ellipse 135"/>
          <p:cNvSpPr/>
          <p:nvPr/>
        </p:nvSpPr>
        <p:spPr>
          <a:xfrm>
            <a:off x="4574983" y="2477362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/>
              <p:cNvSpPr txBox="1"/>
              <p:nvPr/>
            </p:nvSpPr>
            <p:spPr>
              <a:xfrm>
                <a:off x="3044143" y="1909013"/>
                <a:ext cx="195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de direction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sz="1200" b="0" dirty="0" smtClean="0"/>
              </a:p>
              <a:p>
                <a:pPr algn="ctr"/>
                <a:r>
                  <a:rPr lang="fr-FR" sz="1200" dirty="0" smtClean="0"/>
                  <a:t>(angle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43" y="1909013"/>
                <a:ext cx="1959905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316" r="-6522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ZoneTexte 137"/>
          <p:cNvSpPr txBox="1"/>
          <p:nvPr/>
        </p:nvSpPr>
        <p:spPr>
          <a:xfrm>
            <a:off x="5516730" y="35217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6508357" y="40672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5822164" y="16282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5905472" y="38806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72" y="3880617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6145046" y="3392282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46" y="3392282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5424274" y="445843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74" y="4458437"/>
                <a:ext cx="32791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5968208" y="2536612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08" y="2536612"/>
                <a:ext cx="318036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5563908" y="148257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08" y="1482578"/>
                <a:ext cx="33021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ZoneTexte 191"/>
              <p:cNvSpPr txBox="1"/>
              <p:nvPr/>
            </p:nvSpPr>
            <p:spPr>
              <a:xfrm>
                <a:off x="2425832" y="3906745"/>
                <a:ext cx="1521314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𝐿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2" name="ZoneTexte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32" y="3906745"/>
                <a:ext cx="1521314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ZoneTexte 192"/>
              <p:cNvSpPr txBox="1"/>
              <p:nvPr/>
            </p:nvSpPr>
            <p:spPr>
              <a:xfrm>
                <a:off x="2711647" y="4157616"/>
                <a:ext cx="949683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3" name="ZoneTexte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47" y="4157616"/>
                <a:ext cx="949683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Forme libre 193"/>
          <p:cNvSpPr/>
          <p:nvPr/>
        </p:nvSpPr>
        <p:spPr>
          <a:xfrm>
            <a:off x="2627373" y="5461027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6" name="Groupe 205"/>
          <p:cNvGrpSpPr/>
          <p:nvPr/>
        </p:nvGrpSpPr>
        <p:grpSpPr>
          <a:xfrm>
            <a:off x="783822" y="6084912"/>
            <a:ext cx="353787" cy="152400"/>
            <a:chOff x="2228122" y="4869160"/>
            <a:chExt cx="353787" cy="152400"/>
          </a:xfrm>
        </p:grpSpPr>
        <p:sp>
          <p:nvSpPr>
            <p:cNvPr id="207" name="Rectangle 206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8" name="Connecteur droit 207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necteur droit 208"/>
          <p:cNvCxnSpPr/>
          <p:nvPr/>
        </p:nvCxnSpPr>
        <p:spPr>
          <a:xfrm>
            <a:off x="960716" y="5890794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orme libre 209"/>
          <p:cNvSpPr/>
          <p:nvPr/>
        </p:nvSpPr>
        <p:spPr>
          <a:xfrm>
            <a:off x="1056259" y="5467760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793272" y="5560236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2408839" y="5567711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ZoneTexte 212"/>
              <p:cNvSpPr txBox="1"/>
              <p:nvPr/>
            </p:nvSpPr>
            <p:spPr>
              <a:xfrm>
                <a:off x="960715" y="5209795"/>
                <a:ext cx="1615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Glissière de </a:t>
                </a:r>
                <a:r>
                  <a:rPr lang="fr-FR" sz="1200" dirty="0" smtClean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200" dirty="0" smtClean="0"/>
              </a:p>
            </p:txBody>
          </p:sp>
        </mc:Choice>
        <mc:Fallback>
          <p:sp>
            <p:nvSpPr>
              <p:cNvPr id="213" name="ZoneTexte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5" y="5209795"/>
                <a:ext cx="1615568" cy="276999"/>
              </a:xfrm>
              <a:prstGeom prst="rect">
                <a:avLst/>
              </a:prstGeom>
              <a:blipFill rotWithShape="1">
                <a:blip r:embed="rId15"/>
                <a:stretch>
                  <a:fillRect t="-2222" r="-9057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Ellipse 214"/>
          <p:cNvSpPr/>
          <p:nvPr/>
        </p:nvSpPr>
        <p:spPr>
          <a:xfrm>
            <a:off x="3963627" y="5567711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ZoneTexte 215"/>
              <p:cNvSpPr txBox="1"/>
              <p:nvPr/>
            </p:nvSpPr>
            <p:spPr>
              <a:xfrm>
                <a:off x="2436855" y="5209357"/>
                <a:ext cx="18336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216" name="ZoneTexte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55" y="5209357"/>
                <a:ext cx="1833644" cy="276999"/>
              </a:xfrm>
              <a:prstGeom prst="rect">
                <a:avLst/>
              </a:prstGeom>
              <a:blipFill rotWithShape="1">
                <a:blip r:embed="rId16"/>
                <a:stretch>
                  <a:fillRect t="-2222" r="-2658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e 217"/>
          <p:cNvGrpSpPr/>
          <p:nvPr/>
        </p:nvGrpSpPr>
        <p:grpSpPr>
          <a:xfrm>
            <a:off x="4564357" y="6151302"/>
            <a:ext cx="353787" cy="152400"/>
            <a:chOff x="2228122" y="4869160"/>
            <a:chExt cx="353787" cy="152400"/>
          </a:xfrm>
        </p:grpSpPr>
        <p:sp>
          <p:nvSpPr>
            <p:cNvPr id="219" name="Rectangle 218"/>
            <p:cNvSpPr/>
            <p:nvPr/>
          </p:nvSpPr>
          <p:spPr>
            <a:xfrm>
              <a:off x="2228122" y="4869160"/>
              <a:ext cx="353787" cy="152400"/>
            </a:xfrm>
            <a:prstGeom prst="rect">
              <a:avLst/>
            </a:prstGeom>
            <a:pattFill prst="wdUpDiag">
              <a:fgClr>
                <a:schemeClr val="accent3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0" name="Connecteur droit 219"/>
            <p:cNvCxnSpPr/>
            <p:nvPr/>
          </p:nvCxnSpPr>
          <p:spPr>
            <a:xfrm flipV="1">
              <a:off x="2228123" y="4869160"/>
              <a:ext cx="353786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Connecteur droit 220"/>
          <p:cNvCxnSpPr/>
          <p:nvPr/>
        </p:nvCxnSpPr>
        <p:spPr>
          <a:xfrm>
            <a:off x="4741251" y="5957184"/>
            <a:ext cx="0" cy="1976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orme libre 221"/>
          <p:cNvSpPr/>
          <p:nvPr/>
        </p:nvSpPr>
        <p:spPr>
          <a:xfrm>
            <a:off x="4836794" y="5534150"/>
            <a:ext cx="1455420" cy="198418"/>
          </a:xfrm>
          <a:custGeom>
            <a:avLst/>
            <a:gdLst>
              <a:gd name="connsiteX0" fmla="*/ 0 w 1120140"/>
              <a:gd name="connsiteY0" fmla="*/ 259767 h 259767"/>
              <a:gd name="connsiteX1" fmla="*/ 746760 w 1120140"/>
              <a:gd name="connsiteY1" fmla="*/ 687 h 259767"/>
              <a:gd name="connsiteX2" fmla="*/ 1120140 w 1120140"/>
              <a:gd name="connsiteY2" fmla="*/ 198807 h 259767"/>
              <a:gd name="connsiteX0" fmla="*/ 0 w 1120140"/>
              <a:gd name="connsiteY0" fmla="*/ 60960 h 60960"/>
              <a:gd name="connsiteX1" fmla="*/ 1120140 w 1120140"/>
              <a:gd name="connsiteY1" fmla="*/ 0 h 60960"/>
              <a:gd name="connsiteX0" fmla="*/ 0 w 1234440"/>
              <a:gd name="connsiteY0" fmla="*/ 251460 h 251460"/>
              <a:gd name="connsiteX1" fmla="*/ 1234440 w 1234440"/>
              <a:gd name="connsiteY1" fmla="*/ 0 h 251460"/>
              <a:gd name="connsiteX0" fmla="*/ 0 w 1455420"/>
              <a:gd name="connsiteY0" fmla="*/ 7620 h 7620"/>
              <a:gd name="connsiteX1" fmla="*/ 1455420 w 1455420"/>
              <a:gd name="connsiteY1" fmla="*/ 0 h 7620"/>
              <a:gd name="connsiteX0" fmla="*/ 0 w 10000"/>
              <a:gd name="connsiteY0" fmla="*/ 166689 h 166689"/>
              <a:gd name="connsiteX1" fmla="*/ 10000 w 10000"/>
              <a:gd name="connsiteY1" fmla="*/ 156689 h 166689"/>
              <a:gd name="connsiteX0" fmla="*/ 0 w 10000"/>
              <a:gd name="connsiteY0" fmla="*/ 260391 h 260391"/>
              <a:gd name="connsiteX1" fmla="*/ 10000 w 10000"/>
              <a:gd name="connsiteY1" fmla="*/ 250391 h 260391"/>
              <a:gd name="connsiteX0" fmla="*/ 0 w 10000"/>
              <a:gd name="connsiteY0" fmla="*/ 260391 h 260391"/>
              <a:gd name="connsiteX1" fmla="*/ 10000 w 10000"/>
              <a:gd name="connsiteY1" fmla="*/ 250391 h 2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60391">
                <a:moveTo>
                  <a:pt x="0" y="260391"/>
                </a:moveTo>
                <a:cubicBezTo>
                  <a:pt x="2495" y="-62942"/>
                  <a:pt x="7662" y="-106276"/>
                  <a:pt x="10000" y="25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4573807" y="5626626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ZoneTexte 224"/>
              <p:cNvSpPr txBox="1"/>
              <p:nvPr/>
            </p:nvSpPr>
            <p:spPr>
              <a:xfrm>
                <a:off x="4573807" y="5123803"/>
                <a:ext cx="1956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Translations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sz="1200" dirty="0" smtClean="0"/>
              </a:p>
              <a:p>
                <a:pPr algn="ctr"/>
                <a:r>
                  <a:rPr lang="fr-FR" sz="1200" dirty="0" smtClean="0"/>
                  <a:t>Rotatio</a:t>
                </a:r>
                <a:r>
                  <a:rPr lang="fr-FR" sz="1200" dirty="0"/>
                  <a:t>n</a:t>
                </a:r>
                <a:r>
                  <a:rPr lang="fr-FR" sz="1200" dirty="0" smtClean="0"/>
                  <a:t>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sz="1200" dirty="0"/>
              </a:p>
              <a:p>
                <a:pPr algn="ctr"/>
                <a:endParaRPr lang="fr-FR" sz="1200" dirty="0" smtClean="0"/>
              </a:p>
            </p:txBody>
          </p:sp>
        </mc:Choice>
        <mc:Fallback xmlns="">
          <p:sp>
            <p:nvSpPr>
              <p:cNvPr id="225" name="ZoneTexte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07" y="5123803"/>
                <a:ext cx="1956360" cy="646331"/>
              </a:xfrm>
              <a:prstGeom prst="rect">
                <a:avLst/>
              </a:prstGeom>
              <a:blipFill rotWithShape="1">
                <a:blip r:embed="rId17"/>
                <a:stretch>
                  <a:fillRect t="-943" r="-4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Ellipse 225"/>
          <p:cNvSpPr/>
          <p:nvPr/>
        </p:nvSpPr>
        <p:spPr>
          <a:xfrm>
            <a:off x="6195279" y="5589766"/>
            <a:ext cx="334888" cy="33488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2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563889" y="3894352"/>
            <a:ext cx="305410" cy="763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627786" y="4106301"/>
            <a:ext cx="410350" cy="5264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347865" y="3701449"/>
            <a:ext cx="0" cy="678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3" idx="4"/>
          </p:cNvCxnSpPr>
          <p:nvPr/>
        </p:nvCxnSpPr>
        <p:spPr>
          <a:xfrm>
            <a:off x="2992600" y="3710654"/>
            <a:ext cx="0" cy="6695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 rot="5400000">
            <a:off x="3085940" y="353302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 rot="5400000">
            <a:off x="3080219" y="4176778"/>
            <a:ext cx="180027" cy="355265"/>
          </a:xfrm>
          <a:prstGeom prst="arc">
            <a:avLst>
              <a:gd name="adj1" fmla="val 16417205"/>
              <a:gd name="adj2" fmla="val 533202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977288" y="4780200"/>
            <a:ext cx="223224" cy="76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555776" y="4425027"/>
            <a:ext cx="0" cy="6787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22" idx="4"/>
          </p:cNvCxnSpPr>
          <p:nvPr/>
        </p:nvCxnSpPr>
        <p:spPr>
          <a:xfrm>
            <a:off x="2200511" y="4434232"/>
            <a:ext cx="0" cy="6695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 rot="5400000">
            <a:off x="2293851" y="4256599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381313" y="4149080"/>
            <a:ext cx="0" cy="2800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2288130" y="4900356"/>
            <a:ext cx="180027" cy="355265"/>
          </a:xfrm>
          <a:prstGeom prst="arc">
            <a:avLst>
              <a:gd name="adj1" fmla="val 16417205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800395" y="5579196"/>
            <a:ext cx="353787" cy="152400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1800396" y="5579196"/>
            <a:ext cx="353786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28" idx="0"/>
          </p:cNvCxnSpPr>
          <p:nvPr/>
        </p:nvCxnSpPr>
        <p:spPr>
          <a:xfrm>
            <a:off x="1977288" y="4857168"/>
            <a:ext cx="1" cy="7220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2374973" y="5165020"/>
            <a:ext cx="0" cy="1706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238355" y="5190109"/>
            <a:ext cx="279575" cy="1204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2233812" y="4221088"/>
            <a:ext cx="279575" cy="1204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381315" y="3865268"/>
            <a:ext cx="234154" cy="3004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2627784" y="3865268"/>
            <a:ext cx="0" cy="7674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170232" y="4454125"/>
            <a:ext cx="0" cy="1401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3029071" y="3510193"/>
            <a:ext cx="279576" cy="68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176572" y="3438185"/>
            <a:ext cx="0" cy="2800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3168486" y="3347876"/>
            <a:ext cx="395403" cy="988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563889" y="3347876"/>
            <a:ext cx="0" cy="627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3030444" y="4488248"/>
            <a:ext cx="279576" cy="68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777797" y="39754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590480" y="4988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(0)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233812" y="36685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(1)</a:t>
            </a:r>
            <a:endParaRPr lang="fr-FR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948554" y="450912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4" y="4509120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711883" y="387894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83" y="3878947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22698" y="525033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98" y="5250337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3834542" y="3572153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42" y="3572153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e 87"/>
          <p:cNvGrpSpPr/>
          <p:nvPr/>
        </p:nvGrpSpPr>
        <p:grpSpPr>
          <a:xfrm>
            <a:off x="2812772" y="4769005"/>
            <a:ext cx="1033119" cy="1310863"/>
            <a:chOff x="940564" y="4494401"/>
            <a:chExt cx="1033119" cy="1310863"/>
          </a:xfrm>
        </p:grpSpPr>
        <p:grpSp>
          <p:nvGrpSpPr>
            <p:cNvPr id="89" name="Groupe 88"/>
            <p:cNvGrpSpPr/>
            <p:nvPr/>
          </p:nvGrpSpPr>
          <p:grpSpPr>
            <a:xfrm>
              <a:off x="968639" y="4571925"/>
              <a:ext cx="722563" cy="1114200"/>
              <a:chOff x="3656512" y="2417237"/>
              <a:chExt cx="722563" cy="1114200"/>
            </a:xfrm>
          </p:grpSpPr>
          <p:cxnSp>
            <p:nvCxnSpPr>
              <p:cNvPr id="93" name="Connecteur droit avec flèche 92"/>
              <p:cNvCxnSpPr/>
              <p:nvPr/>
            </p:nvCxnSpPr>
            <p:spPr>
              <a:xfrm>
                <a:off x="3664739" y="3137237"/>
                <a:ext cx="714336" cy="3942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3664739" y="2417237"/>
                <a:ext cx="0" cy="72000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/>
              <p:nvPr/>
            </p:nvCxnSpPr>
            <p:spPr>
              <a:xfrm flipV="1">
                <a:off x="3656512" y="2950604"/>
                <a:ext cx="722563" cy="18663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1601338" y="552826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338" y="5528265"/>
                  <a:ext cx="37234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598580" y="498617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580" y="4986177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940564" y="44944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564" y="4494401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e 136"/>
          <p:cNvGrpSpPr/>
          <p:nvPr/>
        </p:nvGrpSpPr>
        <p:grpSpPr>
          <a:xfrm>
            <a:off x="4181034" y="3471973"/>
            <a:ext cx="3538419" cy="1046551"/>
            <a:chOff x="5480461" y="3486049"/>
            <a:chExt cx="3538419" cy="1046551"/>
          </a:xfrm>
        </p:grpSpPr>
        <p:grpSp>
          <p:nvGrpSpPr>
            <p:cNvPr id="79" name="Groupe 78"/>
            <p:cNvGrpSpPr/>
            <p:nvPr/>
          </p:nvGrpSpPr>
          <p:grpSpPr>
            <a:xfrm>
              <a:off x="5480461" y="4380200"/>
              <a:ext cx="353787" cy="152400"/>
              <a:chOff x="2228122" y="4869160"/>
              <a:chExt cx="353787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28122" y="4869160"/>
                <a:ext cx="353787" cy="152400"/>
              </a:xfrm>
              <a:prstGeom prst="rect">
                <a:avLst/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1" name="Connecteur droit 80"/>
              <p:cNvCxnSpPr/>
              <p:nvPr/>
            </p:nvCxnSpPr>
            <p:spPr>
              <a:xfrm flipV="1">
                <a:off x="2228123" y="4869160"/>
                <a:ext cx="353786" cy="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Connecteur droit 81"/>
            <p:cNvCxnSpPr/>
            <p:nvPr/>
          </p:nvCxnSpPr>
          <p:spPr>
            <a:xfrm>
              <a:off x="5657355" y="4186082"/>
              <a:ext cx="0" cy="19764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orme libre 82"/>
            <p:cNvSpPr/>
            <p:nvPr/>
          </p:nvSpPr>
          <p:spPr>
            <a:xfrm>
              <a:off x="5752898" y="3763048"/>
              <a:ext cx="1455420" cy="19841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489911" y="3855524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ZoneTexte 86"/>
                <p:cNvSpPr txBox="1"/>
                <p:nvPr/>
              </p:nvSpPr>
              <p:spPr>
                <a:xfrm>
                  <a:off x="5715845" y="3486049"/>
                  <a:ext cx="16155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7" name="ZoneTexte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845" y="3486049"/>
                  <a:ext cx="1615567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ZoneTexte 95"/>
                <p:cNvSpPr txBox="1"/>
                <p:nvPr/>
              </p:nvSpPr>
              <p:spPr>
                <a:xfrm>
                  <a:off x="7305828" y="3502055"/>
                  <a:ext cx="16155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smtClean="0"/>
                    <a:t>Pivot </a:t>
                  </a:r>
                  <a:r>
                    <a:rPr lang="fr-FR" sz="1200" dirty="0" smtClean="0"/>
                    <a:t>d’axe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𝐴</m:t>
                          </m:r>
                          <m:r>
                            <a:rPr lang="fr-FR" sz="1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6" name="ZoneTexte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828" y="3502055"/>
                  <a:ext cx="1615567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174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Forme libre 96"/>
            <p:cNvSpPr/>
            <p:nvPr/>
          </p:nvSpPr>
          <p:spPr>
            <a:xfrm>
              <a:off x="7331412" y="3751598"/>
              <a:ext cx="1455420" cy="198418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/>
            <p:cNvSpPr/>
            <p:nvPr/>
          </p:nvSpPr>
          <p:spPr>
            <a:xfrm>
              <a:off x="8683992" y="3851549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7105478" y="3862999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31105" y="5473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05" y="5473212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843967" y="463650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67" y="4636500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e 111"/>
          <p:cNvGrpSpPr/>
          <p:nvPr/>
        </p:nvGrpSpPr>
        <p:grpSpPr>
          <a:xfrm>
            <a:off x="4915087" y="4821488"/>
            <a:ext cx="721990" cy="720080"/>
            <a:chOff x="4570090" y="4865172"/>
            <a:chExt cx="721990" cy="720080"/>
          </a:xfrm>
        </p:grpSpPr>
        <p:cxnSp>
          <p:nvCxnSpPr>
            <p:cNvPr id="106" name="Connecteur droit avec flèche 105"/>
            <p:cNvCxnSpPr/>
            <p:nvPr/>
          </p:nvCxnSpPr>
          <p:spPr>
            <a:xfrm>
              <a:off x="4572000" y="5585252"/>
              <a:ext cx="7200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/>
            <p:nvPr/>
          </p:nvCxnSpPr>
          <p:spPr>
            <a:xfrm rot="16200000" flipV="1">
              <a:off x="4210050" y="5225212"/>
              <a:ext cx="7200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/>
          <p:cNvGrpSpPr/>
          <p:nvPr/>
        </p:nvGrpSpPr>
        <p:grpSpPr>
          <a:xfrm rot="20700000">
            <a:off x="4811979" y="4740323"/>
            <a:ext cx="721990" cy="720080"/>
            <a:chOff x="4570090" y="4865172"/>
            <a:chExt cx="721990" cy="720080"/>
          </a:xfrm>
        </p:grpSpPr>
        <p:cxnSp>
          <p:nvCxnSpPr>
            <p:cNvPr id="114" name="Connecteur droit avec flèche 113"/>
            <p:cNvCxnSpPr/>
            <p:nvPr/>
          </p:nvCxnSpPr>
          <p:spPr>
            <a:xfrm>
              <a:off x="4572000" y="5585252"/>
              <a:ext cx="72008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4210050" y="5225212"/>
              <a:ext cx="72008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5534763" y="51752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63" y="5175284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/>
              <p:cNvSpPr txBox="1"/>
              <p:nvPr/>
            </p:nvSpPr>
            <p:spPr>
              <a:xfrm>
                <a:off x="4430319" y="4674984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19" y="4674984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/>
          <p:cNvSpPr/>
          <p:nvPr/>
        </p:nvSpPr>
        <p:spPr>
          <a:xfrm>
            <a:off x="4415806" y="5032890"/>
            <a:ext cx="1005248" cy="1005246"/>
          </a:xfrm>
          <a:prstGeom prst="arc">
            <a:avLst>
              <a:gd name="adj1" fmla="val 20773657"/>
              <a:gd name="adj2" fmla="val 0"/>
            </a:avLst>
          </a:prstGeom>
          <a:ln w="6350"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5168160" y="5107150"/>
                <a:ext cx="3634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60" y="5107150"/>
                <a:ext cx="36349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6979256" y="5482186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256" y="5482186"/>
                <a:ext cx="37234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6292118" y="464547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18" y="4645474"/>
                <a:ext cx="373949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6363238" y="4830462"/>
            <a:ext cx="721990" cy="720080"/>
            <a:chOff x="4570090" y="4865172"/>
            <a:chExt cx="721990" cy="720080"/>
          </a:xfrm>
        </p:grpSpPr>
        <p:cxnSp>
          <p:nvCxnSpPr>
            <p:cNvPr id="123" name="Connecteur droit avec flèche 122"/>
            <p:cNvCxnSpPr/>
            <p:nvPr/>
          </p:nvCxnSpPr>
          <p:spPr>
            <a:xfrm>
              <a:off x="4572000" y="5585252"/>
              <a:ext cx="72008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 rot="16200000" flipV="1">
              <a:off x="4210050" y="5225212"/>
              <a:ext cx="72008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6260130" y="4749297"/>
            <a:ext cx="721990" cy="720080"/>
            <a:chOff x="4570090" y="4865172"/>
            <a:chExt cx="721990" cy="720080"/>
          </a:xfrm>
        </p:grpSpPr>
        <p:cxnSp>
          <p:nvCxnSpPr>
            <p:cNvPr id="126" name="Connecteur droit avec flèche 125"/>
            <p:cNvCxnSpPr/>
            <p:nvPr/>
          </p:nvCxnSpPr>
          <p:spPr>
            <a:xfrm>
              <a:off x="4572000" y="5585252"/>
              <a:ext cx="72008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rot="16200000" flipV="1">
              <a:off x="4210050" y="5225212"/>
              <a:ext cx="72008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6982914" y="518425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14" y="5184258"/>
                <a:ext cx="368754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5878470" y="468395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683958"/>
                <a:ext cx="37035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Arc 129"/>
          <p:cNvSpPr/>
          <p:nvPr/>
        </p:nvSpPr>
        <p:spPr>
          <a:xfrm>
            <a:off x="5863957" y="5041864"/>
            <a:ext cx="1005248" cy="1005246"/>
          </a:xfrm>
          <a:prstGeom prst="arc">
            <a:avLst>
              <a:gd name="adj1" fmla="val 20773657"/>
              <a:gd name="adj2" fmla="val 0"/>
            </a:avLst>
          </a:prstGeom>
          <a:ln w="6350"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6593850" y="5122970"/>
                <a:ext cx="3670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50" y="5122970"/>
                <a:ext cx="367087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5614854" y="5833588"/>
                <a:ext cx="96911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54" y="5833588"/>
                <a:ext cx="969111" cy="30059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799356" y="1474457"/>
            <a:ext cx="3099420" cy="696838"/>
            <a:chOff x="799356" y="1474457"/>
            <a:chExt cx="3099420" cy="696838"/>
          </a:xfrm>
        </p:grpSpPr>
        <p:sp>
          <p:nvSpPr>
            <p:cNvPr id="100" name="Forme libre 99"/>
            <p:cNvSpPr/>
            <p:nvPr/>
          </p:nvSpPr>
          <p:spPr>
            <a:xfrm>
              <a:off x="2778516" y="1474457"/>
              <a:ext cx="952815" cy="125703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1898407" y="1474457"/>
              <a:ext cx="727710" cy="110659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lipse 98"/>
            <p:cNvSpPr/>
            <p:nvPr/>
          </p:nvSpPr>
          <p:spPr>
            <a:xfrm>
              <a:off x="2518294" y="1474457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Groupe 136"/>
            <p:cNvGrpSpPr/>
            <p:nvPr/>
          </p:nvGrpSpPr>
          <p:grpSpPr>
            <a:xfrm>
              <a:off x="799356" y="1489501"/>
              <a:ext cx="3099420" cy="681794"/>
              <a:chOff x="5480461" y="3850806"/>
              <a:chExt cx="3099420" cy="681794"/>
            </a:xfrm>
          </p:grpSpPr>
          <p:grpSp>
            <p:nvGrpSpPr>
              <p:cNvPr id="79" name="Groupe 78"/>
              <p:cNvGrpSpPr/>
              <p:nvPr/>
            </p:nvGrpSpPr>
            <p:grpSpPr>
              <a:xfrm>
                <a:off x="5480461" y="4380200"/>
                <a:ext cx="353787" cy="152400"/>
                <a:chOff x="2228122" y="4869160"/>
                <a:chExt cx="353787" cy="15240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228122" y="4869160"/>
                  <a:ext cx="353787" cy="152400"/>
                </a:xfrm>
                <a:prstGeom prst="rect">
                  <a:avLst/>
                </a:prstGeom>
                <a:pattFill prst="wdUpDiag">
                  <a:fgClr>
                    <a:schemeClr val="accent3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1" name="Connecteur droit 80"/>
                <p:cNvCxnSpPr/>
                <p:nvPr/>
              </p:nvCxnSpPr>
              <p:spPr>
                <a:xfrm flipV="1">
                  <a:off x="2228123" y="4869160"/>
                  <a:ext cx="353786" cy="1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Connecteur droit 81"/>
              <p:cNvCxnSpPr/>
              <p:nvPr/>
            </p:nvCxnSpPr>
            <p:spPr>
              <a:xfrm>
                <a:off x="5657355" y="4186082"/>
                <a:ext cx="0" cy="19764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orme libre 82"/>
              <p:cNvSpPr/>
              <p:nvPr/>
            </p:nvSpPr>
            <p:spPr>
              <a:xfrm>
                <a:off x="5752898" y="3850806"/>
                <a:ext cx="727710" cy="110659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489911" y="3855524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0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8244993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n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6372785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1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3" name="Groupe 102"/>
          <p:cNvGrpSpPr/>
          <p:nvPr/>
        </p:nvGrpSpPr>
        <p:grpSpPr>
          <a:xfrm>
            <a:off x="1730963" y="2636912"/>
            <a:ext cx="1330135" cy="1689137"/>
            <a:chOff x="272957" y="482158"/>
            <a:chExt cx="1330135" cy="1689137"/>
          </a:xfrm>
        </p:grpSpPr>
        <p:sp>
          <p:nvSpPr>
            <p:cNvPr id="104" name="Forme libre 103"/>
            <p:cNvSpPr/>
            <p:nvPr/>
          </p:nvSpPr>
          <p:spPr>
            <a:xfrm rot="3526782">
              <a:off x="930724" y="804459"/>
              <a:ext cx="674959" cy="159079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Forme libre 104"/>
            <p:cNvSpPr/>
            <p:nvPr/>
          </p:nvSpPr>
          <p:spPr>
            <a:xfrm rot="18949633">
              <a:off x="318904" y="729341"/>
              <a:ext cx="727710" cy="161994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99356" y="482158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272957" y="986214"/>
              <a:ext cx="1330135" cy="1185081"/>
              <a:chOff x="4954062" y="3347519"/>
              <a:chExt cx="1330135" cy="1185081"/>
            </a:xfrm>
          </p:grpSpPr>
          <p:sp>
            <p:nvSpPr>
              <p:cNvPr id="140" name="Forme libre 139"/>
              <p:cNvSpPr/>
              <p:nvPr/>
            </p:nvSpPr>
            <p:spPr>
              <a:xfrm rot="7715340" flipH="1">
                <a:off x="5612951" y="3751768"/>
                <a:ext cx="727710" cy="175483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9" name="Groupe 108"/>
              <p:cNvGrpSpPr/>
              <p:nvPr/>
            </p:nvGrpSpPr>
            <p:grpSpPr>
              <a:xfrm>
                <a:off x="5480461" y="4380200"/>
                <a:ext cx="353787" cy="152400"/>
                <a:chOff x="2228122" y="4869160"/>
                <a:chExt cx="353787" cy="1524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2228122" y="4869160"/>
                  <a:ext cx="353787" cy="152400"/>
                </a:xfrm>
                <a:prstGeom prst="rect">
                  <a:avLst/>
                </a:prstGeom>
                <a:pattFill prst="wdUpDiag">
                  <a:fgClr>
                    <a:schemeClr val="accent3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9" name="Connecteur droit 138"/>
                <p:cNvCxnSpPr/>
                <p:nvPr/>
              </p:nvCxnSpPr>
              <p:spPr>
                <a:xfrm flipV="1">
                  <a:off x="2228123" y="4869160"/>
                  <a:ext cx="353786" cy="1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Connecteur droit 109"/>
              <p:cNvCxnSpPr/>
              <p:nvPr/>
            </p:nvCxnSpPr>
            <p:spPr>
              <a:xfrm>
                <a:off x="5657355" y="4186082"/>
                <a:ext cx="0" cy="19764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orme libre 132"/>
              <p:cNvSpPr/>
              <p:nvPr/>
            </p:nvSpPr>
            <p:spPr>
              <a:xfrm rot="13884660">
                <a:off x="4950816" y="3757492"/>
                <a:ext cx="764245" cy="196063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Ellipse 133"/>
              <p:cNvSpPr/>
              <p:nvPr/>
            </p:nvSpPr>
            <p:spPr>
              <a:xfrm>
                <a:off x="5489911" y="3855524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0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Ellipse 134"/>
              <p:cNvSpPr/>
              <p:nvPr/>
            </p:nvSpPr>
            <p:spPr>
              <a:xfrm>
                <a:off x="5949309" y="3347519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n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Ellipse 135"/>
              <p:cNvSpPr/>
              <p:nvPr/>
            </p:nvSpPr>
            <p:spPr>
              <a:xfrm>
                <a:off x="4954062" y="3347519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1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1" name="Groupe 140"/>
          <p:cNvGrpSpPr/>
          <p:nvPr/>
        </p:nvGrpSpPr>
        <p:grpSpPr>
          <a:xfrm>
            <a:off x="4499992" y="1829107"/>
            <a:ext cx="3099420" cy="1172766"/>
            <a:chOff x="799356" y="998529"/>
            <a:chExt cx="3099420" cy="1172766"/>
          </a:xfrm>
        </p:grpSpPr>
        <p:sp>
          <p:nvSpPr>
            <p:cNvPr id="142" name="Forme libre 141"/>
            <p:cNvSpPr/>
            <p:nvPr/>
          </p:nvSpPr>
          <p:spPr>
            <a:xfrm>
              <a:off x="2778516" y="1474457"/>
              <a:ext cx="952815" cy="125703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Forme libre 142"/>
            <p:cNvSpPr/>
            <p:nvPr/>
          </p:nvSpPr>
          <p:spPr>
            <a:xfrm>
              <a:off x="1898407" y="1474457"/>
              <a:ext cx="727710" cy="110659"/>
            </a:xfrm>
            <a:custGeom>
              <a:avLst/>
              <a:gdLst>
                <a:gd name="connsiteX0" fmla="*/ 0 w 1120140"/>
                <a:gd name="connsiteY0" fmla="*/ 259767 h 259767"/>
                <a:gd name="connsiteX1" fmla="*/ 746760 w 1120140"/>
                <a:gd name="connsiteY1" fmla="*/ 687 h 259767"/>
                <a:gd name="connsiteX2" fmla="*/ 1120140 w 1120140"/>
                <a:gd name="connsiteY2" fmla="*/ 198807 h 259767"/>
                <a:gd name="connsiteX0" fmla="*/ 0 w 1120140"/>
                <a:gd name="connsiteY0" fmla="*/ 60960 h 60960"/>
                <a:gd name="connsiteX1" fmla="*/ 1120140 w 1120140"/>
                <a:gd name="connsiteY1" fmla="*/ 0 h 60960"/>
                <a:gd name="connsiteX0" fmla="*/ 0 w 1234440"/>
                <a:gd name="connsiteY0" fmla="*/ 251460 h 251460"/>
                <a:gd name="connsiteX1" fmla="*/ 1234440 w 1234440"/>
                <a:gd name="connsiteY1" fmla="*/ 0 h 251460"/>
                <a:gd name="connsiteX0" fmla="*/ 0 w 1455420"/>
                <a:gd name="connsiteY0" fmla="*/ 7620 h 7620"/>
                <a:gd name="connsiteX1" fmla="*/ 1455420 w 1455420"/>
                <a:gd name="connsiteY1" fmla="*/ 0 h 7620"/>
                <a:gd name="connsiteX0" fmla="*/ 0 w 10000"/>
                <a:gd name="connsiteY0" fmla="*/ 166689 h 166689"/>
                <a:gd name="connsiteX1" fmla="*/ 10000 w 10000"/>
                <a:gd name="connsiteY1" fmla="*/ 156689 h 166689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  <a:gd name="connsiteX0" fmla="*/ 0 w 10000"/>
                <a:gd name="connsiteY0" fmla="*/ 260391 h 260391"/>
                <a:gd name="connsiteX1" fmla="*/ 10000 w 10000"/>
                <a:gd name="connsiteY1" fmla="*/ 250391 h 2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260391">
                  <a:moveTo>
                    <a:pt x="0" y="260391"/>
                  </a:moveTo>
                  <a:cubicBezTo>
                    <a:pt x="2495" y="-62942"/>
                    <a:pt x="7662" y="-106276"/>
                    <a:pt x="10000" y="2503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5" name="Groupe 144"/>
            <p:cNvGrpSpPr/>
            <p:nvPr/>
          </p:nvGrpSpPr>
          <p:grpSpPr>
            <a:xfrm>
              <a:off x="799356" y="998529"/>
              <a:ext cx="3099420" cy="1172766"/>
              <a:chOff x="5480461" y="3359834"/>
              <a:chExt cx="3099420" cy="1172766"/>
            </a:xfrm>
          </p:grpSpPr>
          <p:sp>
            <p:nvSpPr>
              <p:cNvPr id="157" name="Forme libre 156"/>
              <p:cNvSpPr/>
              <p:nvPr/>
            </p:nvSpPr>
            <p:spPr>
              <a:xfrm>
                <a:off x="5657355" y="3359834"/>
                <a:ext cx="1709488" cy="531257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5536"/>
                  <a:gd name="connsiteY0" fmla="*/ 257282 h 257282"/>
                  <a:gd name="connsiteX1" fmla="*/ 15536 w 15536"/>
                  <a:gd name="connsiteY1" fmla="*/ 253194 h 257282"/>
                  <a:gd name="connsiteX0" fmla="*/ 0 w 15536"/>
                  <a:gd name="connsiteY0" fmla="*/ 328631 h 328631"/>
                  <a:gd name="connsiteX1" fmla="*/ 15536 w 15536"/>
                  <a:gd name="connsiteY1" fmla="*/ 324543 h 328631"/>
                  <a:gd name="connsiteX0" fmla="*/ 0 w 15536"/>
                  <a:gd name="connsiteY0" fmla="*/ 323738 h 323738"/>
                  <a:gd name="connsiteX1" fmla="*/ 15536 w 15536"/>
                  <a:gd name="connsiteY1" fmla="*/ 319650 h 323738"/>
                  <a:gd name="connsiteX0" fmla="*/ 0 w 15536"/>
                  <a:gd name="connsiteY0" fmla="*/ 401150 h 401150"/>
                  <a:gd name="connsiteX1" fmla="*/ 15536 w 15536"/>
                  <a:gd name="connsiteY1" fmla="*/ 397062 h 40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36" h="401150">
                    <a:moveTo>
                      <a:pt x="0" y="401150"/>
                    </a:moveTo>
                    <a:cubicBezTo>
                      <a:pt x="16" y="-140911"/>
                      <a:pt x="15595" y="-125129"/>
                      <a:pt x="15536" y="39706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 155"/>
              <p:cNvSpPr/>
              <p:nvPr/>
            </p:nvSpPr>
            <p:spPr>
              <a:xfrm>
                <a:off x="5657354" y="3625822"/>
                <a:ext cx="922158" cy="335643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 153"/>
              <p:cNvSpPr/>
              <p:nvPr/>
            </p:nvSpPr>
            <p:spPr>
              <a:xfrm flipV="1">
                <a:off x="5752898" y="4080145"/>
                <a:ext cx="727710" cy="110659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6" name="Groupe 145"/>
              <p:cNvGrpSpPr/>
              <p:nvPr/>
            </p:nvGrpSpPr>
            <p:grpSpPr>
              <a:xfrm>
                <a:off x="5480461" y="4380200"/>
                <a:ext cx="353787" cy="152400"/>
                <a:chOff x="2228122" y="4869160"/>
                <a:chExt cx="353787" cy="15240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228122" y="4869160"/>
                  <a:ext cx="353787" cy="152400"/>
                </a:xfrm>
                <a:prstGeom prst="rect">
                  <a:avLst/>
                </a:prstGeom>
                <a:pattFill prst="wdUpDiag">
                  <a:fgClr>
                    <a:schemeClr val="accent3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3" name="Connecteur droit 152"/>
                <p:cNvCxnSpPr/>
                <p:nvPr/>
              </p:nvCxnSpPr>
              <p:spPr>
                <a:xfrm flipV="1">
                  <a:off x="2228123" y="4869160"/>
                  <a:ext cx="353786" cy="1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Connecteur droit 146"/>
              <p:cNvCxnSpPr/>
              <p:nvPr/>
            </p:nvCxnSpPr>
            <p:spPr>
              <a:xfrm>
                <a:off x="5657355" y="4186082"/>
                <a:ext cx="0" cy="19764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Forme libre 147"/>
              <p:cNvSpPr/>
              <p:nvPr/>
            </p:nvSpPr>
            <p:spPr>
              <a:xfrm>
                <a:off x="5752898" y="3850806"/>
                <a:ext cx="727710" cy="110659"/>
              </a:xfrm>
              <a:custGeom>
                <a:avLst/>
                <a:gdLst>
                  <a:gd name="connsiteX0" fmla="*/ 0 w 1120140"/>
                  <a:gd name="connsiteY0" fmla="*/ 259767 h 259767"/>
                  <a:gd name="connsiteX1" fmla="*/ 746760 w 1120140"/>
                  <a:gd name="connsiteY1" fmla="*/ 687 h 259767"/>
                  <a:gd name="connsiteX2" fmla="*/ 1120140 w 1120140"/>
                  <a:gd name="connsiteY2" fmla="*/ 198807 h 259767"/>
                  <a:gd name="connsiteX0" fmla="*/ 0 w 1120140"/>
                  <a:gd name="connsiteY0" fmla="*/ 60960 h 60960"/>
                  <a:gd name="connsiteX1" fmla="*/ 1120140 w 1120140"/>
                  <a:gd name="connsiteY1" fmla="*/ 0 h 60960"/>
                  <a:gd name="connsiteX0" fmla="*/ 0 w 1234440"/>
                  <a:gd name="connsiteY0" fmla="*/ 251460 h 251460"/>
                  <a:gd name="connsiteX1" fmla="*/ 1234440 w 1234440"/>
                  <a:gd name="connsiteY1" fmla="*/ 0 h 251460"/>
                  <a:gd name="connsiteX0" fmla="*/ 0 w 1455420"/>
                  <a:gd name="connsiteY0" fmla="*/ 7620 h 7620"/>
                  <a:gd name="connsiteX1" fmla="*/ 1455420 w 1455420"/>
                  <a:gd name="connsiteY1" fmla="*/ 0 h 7620"/>
                  <a:gd name="connsiteX0" fmla="*/ 0 w 10000"/>
                  <a:gd name="connsiteY0" fmla="*/ 166689 h 166689"/>
                  <a:gd name="connsiteX1" fmla="*/ 10000 w 10000"/>
                  <a:gd name="connsiteY1" fmla="*/ 156689 h 166689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  <a:gd name="connsiteX0" fmla="*/ 0 w 10000"/>
                  <a:gd name="connsiteY0" fmla="*/ 260391 h 260391"/>
                  <a:gd name="connsiteX1" fmla="*/ 10000 w 10000"/>
                  <a:gd name="connsiteY1" fmla="*/ 250391 h 260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91">
                    <a:moveTo>
                      <a:pt x="0" y="260391"/>
                    </a:moveTo>
                    <a:cubicBezTo>
                      <a:pt x="2495" y="-62942"/>
                      <a:pt x="7662" y="-106276"/>
                      <a:pt x="10000" y="250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/>
              <p:cNvSpPr/>
              <p:nvPr/>
            </p:nvSpPr>
            <p:spPr>
              <a:xfrm>
                <a:off x="5489911" y="3855524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0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8244993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n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6372785" y="3850806"/>
                <a:ext cx="334888" cy="3348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1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Ellipse 143"/>
            <p:cNvSpPr/>
            <p:nvPr/>
          </p:nvSpPr>
          <p:spPr>
            <a:xfrm>
              <a:off x="2518294" y="1474457"/>
              <a:ext cx="334888" cy="3348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896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1498</Words>
  <Application>Microsoft Office PowerPoint</Application>
  <PresentationFormat>Affichage à l'écran (4:3)</PresentationFormat>
  <Paragraphs>353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72</cp:revision>
  <dcterms:created xsi:type="dcterms:W3CDTF">2012-04-14T13:15:19Z</dcterms:created>
  <dcterms:modified xsi:type="dcterms:W3CDTF">2014-06-03T20:40:41Z</dcterms:modified>
</cp:coreProperties>
</file>