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64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 autoAdjust="0"/>
    <p:restoredTop sz="93825" autoAdjust="0"/>
  </p:normalViewPr>
  <p:slideViewPr>
    <p:cSldViewPr>
      <p:cViewPr varScale="1">
        <p:scale>
          <a:sx n="64" d="100"/>
          <a:sy n="64" d="100"/>
        </p:scale>
        <p:origin x="1356" y="36"/>
      </p:cViewPr>
      <p:guideLst>
        <p:guide orient="horz" pos="52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6.png"/><Relationship Id="rId26" Type="http://schemas.openxmlformats.org/officeDocument/2006/relationships/image" Target="../media/image56.png"/><Relationship Id="rId21" Type="http://schemas.openxmlformats.org/officeDocument/2006/relationships/image" Target="../media/image49.png"/><Relationship Id="rId34" Type="http://schemas.openxmlformats.org/officeDocument/2006/relationships/image" Target="../media/image66.png"/><Relationship Id="rId7" Type="http://schemas.openxmlformats.org/officeDocument/2006/relationships/image" Target="../media/image400.png"/><Relationship Id="rId17" Type="http://schemas.openxmlformats.org/officeDocument/2006/relationships/image" Target="../media/image55.png"/><Relationship Id="rId25" Type="http://schemas.openxmlformats.org/officeDocument/2006/relationships/image" Target="../media/image54.png"/><Relationship Id="rId33" Type="http://schemas.openxmlformats.org/officeDocument/2006/relationships/image" Target="../media/image65.png"/><Relationship Id="rId20" Type="http://schemas.openxmlformats.org/officeDocument/2006/relationships/image" Target="../media/image48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3.png"/><Relationship Id="rId32" Type="http://schemas.openxmlformats.org/officeDocument/2006/relationships/image" Target="../media/image64.png"/><Relationship Id="rId23" Type="http://schemas.openxmlformats.org/officeDocument/2006/relationships/image" Target="../media/image52.png"/><Relationship Id="rId28" Type="http://schemas.openxmlformats.org/officeDocument/2006/relationships/image" Target="../media/image58.png"/><Relationship Id="rId19" Type="http://schemas.openxmlformats.org/officeDocument/2006/relationships/image" Target="../media/image47.png"/><Relationship Id="rId31" Type="http://schemas.openxmlformats.org/officeDocument/2006/relationships/image" Target="../media/image63.png"/><Relationship Id="rId22" Type="http://schemas.openxmlformats.org/officeDocument/2006/relationships/image" Target="../media/image51.png"/><Relationship Id="rId27" Type="http://schemas.openxmlformats.org/officeDocument/2006/relationships/image" Target="../media/image57.png"/><Relationship Id="rId30" Type="http://schemas.openxmlformats.org/officeDocument/2006/relationships/image" Target="../media/image61.png"/><Relationship Id="rId35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1.png"/><Relationship Id="rId7" Type="http://schemas.openxmlformats.org/officeDocument/2006/relationships/image" Target="../media/image671.png"/><Relationship Id="rId12" Type="http://schemas.openxmlformats.org/officeDocument/2006/relationships/image" Target="../media/image72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1.png"/><Relationship Id="rId11" Type="http://schemas.openxmlformats.org/officeDocument/2006/relationships/image" Target="../media/image71.png"/><Relationship Id="rId5" Type="http://schemas.openxmlformats.org/officeDocument/2006/relationships/image" Target="../media/image651.png"/><Relationship Id="rId10" Type="http://schemas.openxmlformats.org/officeDocument/2006/relationships/image" Target="../media/image70.png"/><Relationship Id="rId4" Type="http://schemas.openxmlformats.org/officeDocument/2006/relationships/image" Target="../media/image641.png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4" Type="http://schemas.openxmlformats.org/officeDocument/2006/relationships/image" Target="../media/image5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8613" y="3107869"/>
                <a:ext cx="4572000" cy="4258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Sur le tronçon BN :</a:t>
                </a:r>
              </a:p>
              <a:p>
                <a:r>
                  <a:rPr lang="fr-FR" dirty="0"/>
                  <a:t>On isole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r>
                  <a:rPr lang="fr-FR" dirty="0"/>
                  <a:t> et on réalise le BAME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Action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fr-F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Action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On applique le PFS et on 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𝐼𝐼</m:t>
                        </m:r>
                      </m:e>
                    </m:d>
                  </m:oMath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𝐺𝑃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𝐼𝐼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func>
                                      <m:func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func>
                                      <m:func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 +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" y="3107869"/>
                <a:ext cx="4572000" cy="4258730"/>
              </a:xfrm>
              <a:prstGeom prst="rect">
                <a:avLst/>
              </a:prstGeom>
              <a:blipFill>
                <a:blip r:embed="rId7"/>
                <a:stretch>
                  <a:fillRect l="-1067" t="-8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4669651" y="2924944"/>
                <a:ext cx="4560457" cy="427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Sur le tronçon NP :</a:t>
                </a:r>
              </a:p>
              <a:p>
                <a:r>
                  <a:rPr lang="fr-FR" dirty="0"/>
                  <a:t>On isole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r>
                  <a:rPr lang="fr-FR" dirty="0"/>
                  <a:t> et on réalise le BAME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Action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fr-F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Action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On applique le PFS et on 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𝐼𝐼</m:t>
                        </m:r>
                      </m:e>
                    </m:d>
                  </m:oMath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𝐺𝑃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𝐼𝐼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651" y="2924944"/>
                <a:ext cx="4560457" cy="4274312"/>
              </a:xfrm>
              <a:prstGeom prst="rect">
                <a:avLst/>
              </a:prstGeom>
              <a:blipFill>
                <a:blip r:embed="rId17"/>
                <a:stretch>
                  <a:fillRect l="-1070" t="-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/>
          <p:cNvGrpSpPr/>
          <p:nvPr/>
        </p:nvGrpSpPr>
        <p:grpSpPr>
          <a:xfrm>
            <a:off x="6855672" y="686810"/>
            <a:ext cx="720080" cy="723620"/>
            <a:chOff x="6855672" y="686810"/>
            <a:chExt cx="720080" cy="723620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6855672" y="1410429"/>
              <a:ext cx="720080" cy="1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16200000" flipV="1">
              <a:off x="6495633" y="1046849"/>
              <a:ext cx="720080" cy="1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/>
          <p:cNvGrpSpPr/>
          <p:nvPr/>
        </p:nvGrpSpPr>
        <p:grpSpPr>
          <a:xfrm rot="20779657">
            <a:off x="6750925" y="607525"/>
            <a:ext cx="720080" cy="723620"/>
            <a:chOff x="6855672" y="686810"/>
            <a:chExt cx="720080" cy="723620"/>
          </a:xfrm>
        </p:grpSpPr>
        <p:cxnSp>
          <p:nvCxnSpPr>
            <p:cNvPr id="40" name="Connecteur droit 39"/>
            <p:cNvCxnSpPr/>
            <p:nvPr/>
          </p:nvCxnSpPr>
          <p:spPr>
            <a:xfrm flipV="1">
              <a:off x="6855672" y="1410429"/>
              <a:ext cx="720080" cy="1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6200000" flipV="1">
              <a:off x="6495633" y="1046849"/>
              <a:ext cx="720080" cy="1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Ellipse 23"/>
          <p:cNvSpPr/>
          <p:nvPr/>
        </p:nvSpPr>
        <p:spPr>
          <a:xfrm>
            <a:off x="6806496" y="1353742"/>
            <a:ext cx="85104" cy="851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7602396" y="1298273"/>
                <a:ext cx="2173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96" y="1298273"/>
                <a:ext cx="217303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609366" y="1066198"/>
                <a:ext cx="2637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66" y="1066198"/>
                <a:ext cx="263790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9091" t="-2857" r="-15909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446153" y="549146"/>
                <a:ext cx="2571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53" y="549146"/>
                <a:ext cx="257186" cy="215444"/>
              </a:xfrm>
              <a:prstGeom prst="rect">
                <a:avLst/>
              </a:prstGeom>
              <a:blipFill rotWithShape="0">
                <a:blip r:embed="rId20"/>
                <a:stretch>
                  <a:fillRect l="-16279" t="-2857" r="-16279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6893295" y="549146"/>
                <a:ext cx="2106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95" y="549146"/>
                <a:ext cx="210699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23529" r="-5882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31048" y="1378294"/>
            <a:ext cx="36000" cy="3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270566" y="1049468"/>
                <a:ext cx="1520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66" y="1049468"/>
                <a:ext cx="152045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36000" r="-28000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6288733" y="853762"/>
            <a:ext cx="1133878" cy="1133878"/>
          </a:xfrm>
          <a:prstGeom prst="arc">
            <a:avLst>
              <a:gd name="adj1" fmla="val 20756939"/>
              <a:gd name="adj2" fmla="val 21447788"/>
            </a:avLst>
          </a:prstGeom>
          <a:noFill/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6716215" y="1568946"/>
                <a:ext cx="97590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=−14°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215" y="1568946"/>
                <a:ext cx="975903" cy="215444"/>
              </a:xfrm>
              <a:prstGeom prst="rect">
                <a:avLst/>
              </a:prstGeom>
              <a:blipFill rotWithShape="0">
                <a:blip r:embed="rId2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703339" y="1965023"/>
                <a:ext cx="975903" cy="230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=4000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339" y="1965023"/>
                <a:ext cx="975903" cy="230576"/>
              </a:xfrm>
              <a:prstGeom prst="rect">
                <a:avLst/>
              </a:prstGeom>
              <a:blipFill rotWithShape="0">
                <a:blip r:embed="rId24"/>
                <a:stretch>
                  <a:fillRect l="-4375" r="-4375" b="-23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 rot="16200000">
            <a:off x="1018450" y="1144920"/>
            <a:ext cx="4703974" cy="2647902"/>
            <a:chOff x="838758" y="-207912"/>
            <a:chExt cx="4703974" cy="2647902"/>
          </a:xfrm>
        </p:grpSpPr>
        <p:sp>
          <p:nvSpPr>
            <p:cNvPr id="22" name="Forme libre : forme 21"/>
            <p:cNvSpPr/>
            <p:nvPr/>
          </p:nvSpPr>
          <p:spPr>
            <a:xfrm>
              <a:off x="838758" y="1013726"/>
              <a:ext cx="132049" cy="539905"/>
            </a:xfrm>
            <a:custGeom>
              <a:avLst/>
              <a:gdLst>
                <a:gd name="connsiteX0" fmla="*/ 85440 w 113575"/>
                <a:gd name="connsiteY0" fmla="*/ 0 h 576776"/>
                <a:gd name="connsiteX1" fmla="*/ 1034 w 113575"/>
                <a:gd name="connsiteY1" fmla="*/ 225083 h 576776"/>
                <a:gd name="connsiteX2" fmla="*/ 43237 w 113575"/>
                <a:gd name="connsiteY2" fmla="*/ 422031 h 576776"/>
                <a:gd name="connsiteX3" fmla="*/ 113575 w 113575"/>
                <a:gd name="connsiteY3" fmla="*/ 576776 h 576776"/>
                <a:gd name="connsiteX0" fmla="*/ 84711 w 112846"/>
                <a:gd name="connsiteY0" fmla="*/ 0 h 576776"/>
                <a:gd name="connsiteX1" fmla="*/ 305 w 112846"/>
                <a:gd name="connsiteY1" fmla="*/ 225083 h 576776"/>
                <a:gd name="connsiteX2" fmla="*/ 112846 w 112846"/>
                <a:gd name="connsiteY2" fmla="*/ 576776 h 576776"/>
                <a:gd name="connsiteX0" fmla="*/ 114100 w 142235"/>
                <a:gd name="connsiteY0" fmla="*/ 0 h 576776"/>
                <a:gd name="connsiteX1" fmla="*/ 197 w 142235"/>
                <a:gd name="connsiteY1" fmla="*/ 298825 h 576776"/>
                <a:gd name="connsiteX2" fmla="*/ 142235 w 142235"/>
                <a:gd name="connsiteY2" fmla="*/ 576776 h 576776"/>
                <a:gd name="connsiteX0" fmla="*/ 139708 w 167843"/>
                <a:gd name="connsiteY0" fmla="*/ 0 h 576776"/>
                <a:gd name="connsiteX1" fmla="*/ 25805 w 167843"/>
                <a:gd name="connsiteY1" fmla="*/ 298825 h 576776"/>
                <a:gd name="connsiteX2" fmla="*/ 167843 w 167843"/>
                <a:gd name="connsiteY2" fmla="*/ 576776 h 576776"/>
                <a:gd name="connsiteX0" fmla="*/ 146923 w 160309"/>
                <a:gd name="connsiteY0" fmla="*/ 0 h 539905"/>
                <a:gd name="connsiteX1" fmla="*/ 18271 w 160309"/>
                <a:gd name="connsiteY1" fmla="*/ 261954 h 539905"/>
                <a:gd name="connsiteX2" fmla="*/ 160309 w 160309"/>
                <a:gd name="connsiteY2" fmla="*/ 539905 h 539905"/>
                <a:gd name="connsiteX0" fmla="*/ 146923 w 160309"/>
                <a:gd name="connsiteY0" fmla="*/ 0 h 539905"/>
                <a:gd name="connsiteX1" fmla="*/ 18271 w 160309"/>
                <a:gd name="connsiteY1" fmla="*/ 261954 h 539905"/>
                <a:gd name="connsiteX2" fmla="*/ 160309 w 160309"/>
                <a:gd name="connsiteY2" fmla="*/ 539905 h 539905"/>
                <a:gd name="connsiteX0" fmla="*/ 118663 w 132049"/>
                <a:gd name="connsiteY0" fmla="*/ 0 h 539905"/>
                <a:gd name="connsiteX1" fmla="*/ 49005 w 132049"/>
                <a:gd name="connsiteY1" fmla="*/ 276703 h 539905"/>
                <a:gd name="connsiteX2" fmla="*/ 132049 w 132049"/>
                <a:gd name="connsiteY2" fmla="*/ 539905 h 53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049" h="539905">
                  <a:moveTo>
                    <a:pt x="118663" y="0"/>
                  </a:moveTo>
                  <a:cubicBezTo>
                    <a:pt x="-97004" y="3630"/>
                    <a:pt x="46774" y="186719"/>
                    <a:pt x="49005" y="276703"/>
                  </a:cubicBezTo>
                  <a:cubicBezTo>
                    <a:pt x="51236" y="366687"/>
                    <a:pt x="-90500" y="540378"/>
                    <a:pt x="132049" y="539905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3"/>
            <p:cNvCxnSpPr/>
            <p:nvPr/>
          </p:nvCxnSpPr>
          <p:spPr>
            <a:xfrm flipH="1">
              <a:off x="957669" y="1268759"/>
              <a:ext cx="734011" cy="1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957669" y="980728"/>
              <a:ext cx="0" cy="57606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1691680" y="1268759"/>
              <a:ext cx="2866389" cy="432049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cxnSpLocks/>
            </p:cNvCxnSpPr>
            <p:nvPr/>
          </p:nvCxnSpPr>
          <p:spPr>
            <a:xfrm rot="10800000" flipV="1">
              <a:off x="4446922" y="1700808"/>
              <a:ext cx="106915" cy="73918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1691680" y="1268758"/>
              <a:ext cx="720080" cy="1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970807" y="1033521"/>
                  <a:ext cx="1967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807" y="1033521"/>
                  <a:ext cx="196721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t="-18750" r="-2778" b="-218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4428789" y="1438846"/>
                  <a:ext cx="1125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789" y="1438846"/>
                  <a:ext cx="112530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t="-42105" r="-25714" b="-4736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807692" y="1006238"/>
                  <a:ext cx="1758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692" y="1006238"/>
                  <a:ext cx="175881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t="-17241" r="-5714" b="-241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/>
            <p:cNvSpPr/>
            <p:nvPr/>
          </p:nvSpPr>
          <p:spPr>
            <a:xfrm>
              <a:off x="3851920" y="1124718"/>
              <a:ext cx="288080" cy="28808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439649" y="1053314"/>
                  <a:ext cx="2173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649" y="1053314"/>
                  <a:ext cx="217303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t="-5714" r="-14286" b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1433639" y="441424"/>
                  <a:ext cx="21069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639" y="441424"/>
                  <a:ext cx="210699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t="-5882" r="-22222" b="-235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 droit 17"/>
            <p:cNvCxnSpPr/>
            <p:nvPr/>
          </p:nvCxnSpPr>
          <p:spPr>
            <a:xfrm rot="16200000" flipV="1">
              <a:off x="1331642" y="892714"/>
              <a:ext cx="720080" cy="1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553837" y="1706166"/>
              <a:ext cx="738242" cy="106912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16200000">
              <a:off x="4244792" y="1278232"/>
              <a:ext cx="738242" cy="106912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5278942" y="1669472"/>
                  <a:ext cx="2637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942" y="1669472"/>
                  <a:ext cx="263790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857" t="-16279" r="-14286" b="-1162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4709365" y="822843"/>
                  <a:ext cx="25718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9365" y="822843"/>
                  <a:ext cx="257186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2857" t="-19048" r="-22857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/>
                <p:cNvSpPr txBox="1"/>
                <p:nvPr/>
              </p:nvSpPr>
              <p:spPr>
                <a:xfrm>
                  <a:off x="1306216" y="1290739"/>
                  <a:ext cx="1438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0" name="ZoneTexte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216" y="1290739"/>
                  <a:ext cx="143822" cy="215444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13043" b="-217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3060026" y="1629380"/>
                  <a:ext cx="1438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26" y="1629380"/>
                  <a:ext cx="143822" cy="215444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t="-30435" r="-8571" b="-304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4553837" y="2148637"/>
                  <a:ext cx="972959" cy="2616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acc>
                        <m:r>
                          <a:rPr lang="fr-F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fr-F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fr-FR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837" y="2148637"/>
                  <a:ext cx="972959" cy="261675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t="-4403" r="-20930" b="-37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eur droit 53"/>
            <p:cNvCxnSpPr/>
            <p:nvPr/>
          </p:nvCxnSpPr>
          <p:spPr>
            <a:xfrm flipV="1">
              <a:off x="973719" y="1513716"/>
              <a:ext cx="720080" cy="1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cxnSpLocks/>
            </p:cNvCxnSpPr>
            <p:nvPr/>
          </p:nvCxnSpPr>
          <p:spPr>
            <a:xfrm flipV="1">
              <a:off x="1699873" y="1248965"/>
              <a:ext cx="0" cy="380415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/>
            <p:cNvCxnSpPr>
              <a:cxnSpLocks/>
            </p:cNvCxnSpPr>
            <p:nvPr/>
          </p:nvCxnSpPr>
          <p:spPr>
            <a:xfrm flipV="1">
              <a:off x="1618381" y="1264912"/>
              <a:ext cx="75558" cy="521738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cxnSpLocks/>
            </p:cNvCxnSpPr>
            <p:nvPr/>
          </p:nvCxnSpPr>
          <p:spPr>
            <a:xfrm flipH="1" flipV="1">
              <a:off x="1655882" y="1668709"/>
              <a:ext cx="2840511" cy="411362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 rot="5400000">
                  <a:off x="3644574" y="91562"/>
                  <a:ext cx="102983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=41 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181 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644574" y="91562"/>
                  <a:ext cx="1029835" cy="4308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2959" r="-592" b="-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213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riangle rectangle 73"/>
          <p:cNvSpPr/>
          <p:nvPr/>
        </p:nvSpPr>
        <p:spPr>
          <a:xfrm flipV="1">
            <a:off x="5292078" y="3560529"/>
            <a:ext cx="2202586" cy="47712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5" name="Triangle rectangle 74"/>
          <p:cNvSpPr/>
          <p:nvPr/>
        </p:nvSpPr>
        <p:spPr>
          <a:xfrm flipV="1">
            <a:off x="4598562" y="3549568"/>
            <a:ext cx="2088232" cy="72652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572000" y="1844825"/>
            <a:ext cx="720082" cy="72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292078" y="1844825"/>
            <a:ext cx="2160242" cy="936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572000" y="674440"/>
            <a:ext cx="720082" cy="450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884313" y="1032411"/>
                <a:ext cx="64807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−161 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3" y="1032411"/>
                <a:ext cx="648072" cy="184666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888821" y="2479809"/>
                <a:ext cx="81865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−645 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821" y="2479809"/>
                <a:ext cx="818650" cy="184666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>
            <a:cxnSpLocks/>
          </p:cNvCxnSpPr>
          <p:nvPr/>
        </p:nvCxnSpPr>
        <p:spPr>
          <a:xfrm>
            <a:off x="4383435" y="1844826"/>
            <a:ext cx="3284909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>
            <a:cxnSpLocks/>
          </p:cNvCxnSpPr>
          <p:nvPr/>
        </p:nvCxnSpPr>
        <p:spPr>
          <a:xfrm flipH="1" flipV="1">
            <a:off x="4572000" y="1556790"/>
            <a:ext cx="2" cy="144016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4572000" y="1124744"/>
            <a:ext cx="72008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cxnSpLocks/>
          </p:cNvCxnSpPr>
          <p:nvPr/>
        </p:nvCxnSpPr>
        <p:spPr>
          <a:xfrm>
            <a:off x="4572000" y="2558114"/>
            <a:ext cx="72008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3398496" y="2672571"/>
                <a:ext cx="1799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−665 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496" y="2672571"/>
                <a:ext cx="1799300" cy="184666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>
            <a:cxnSpLocks/>
          </p:cNvCxnSpPr>
          <p:nvPr/>
        </p:nvCxnSpPr>
        <p:spPr>
          <a:xfrm>
            <a:off x="5292082" y="683964"/>
            <a:ext cx="0" cy="45030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>
            <a:cxnSpLocks/>
          </p:cNvCxnSpPr>
          <p:nvPr/>
        </p:nvCxnSpPr>
        <p:spPr>
          <a:xfrm>
            <a:off x="5292082" y="692696"/>
            <a:ext cx="216023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139952" y="392931"/>
                <a:ext cx="64807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92931"/>
                <a:ext cx="648072" cy="184666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4059399" y="1610916"/>
                <a:ext cx="64807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𝑇𝑦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99" y="1610916"/>
                <a:ext cx="648072" cy="184666"/>
              </a:xfrm>
              <a:prstGeom prst="rect">
                <a:avLst/>
              </a:prstGeom>
              <a:blipFill>
                <a:blip r:embed="rId6"/>
                <a:stretch>
                  <a:fillRect b="-290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cxnSpLocks/>
          </p:cNvCxnSpPr>
          <p:nvPr/>
        </p:nvCxnSpPr>
        <p:spPr>
          <a:xfrm flipV="1">
            <a:off x="4355976" y="692696"/>
            <a:ext cx="3312368" cy="2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>
            <a:cxnSpLocks/>
          </p:cNvCxnSpPr>
          <p:nvPr/>
        </p:nvCxnSpPr>
        <p:spPr>
          <a:xfrm flipV="1">
            <a:off x="4572000" y="487940"/>
            <a:ext cx="0" cy="852828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>
            <a:cxnSpLocks/>
          </p:cNvCxnSpPr>
          <p:nvPr/>
        </p:nvCxnSpPr>
        <p:spPr>
          <a:xfrm>
            <a:off x="5292078" y="2779843"/>
            <a:ext cx="216024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>
            <a:cxnSpLocks/>
          </p:cNvCxnSpPr>
          <p:nvPr/>
        </p:nvCxnSpPr>
        <p:spPr>
          <a:xfrm>
            <a:off x="5292078" y="2564908"/>
            <a:ext cx="0" cy="22763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>
            <a:cxnSpLocks/>
          </p:cNvCxnSpPr>
          <p:nvPr/>
        </p:nvCxnSpPr>
        <p:spPr>
          <a:xfrm>
            <a:off x="7452320" y="1844825"/>
            <a:ext cx="0" cy="94771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3779912" y="4197789"/>
                <a:ext cx="81865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−147 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197789"/>
                <a:ext cx="818650" cy="184666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>
            <a:cxnSpLocks/>
          </p:cNvCxnSpPr>
          <p:nvPr/>
        </p:nvCxnSpPr>
        <p:spPr>
          <a:xfrm>
            <a:off x="4404606" y="3562806"/>
            <a:ext cx="3284909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cxnSpLocks/>
          </p:cNvCxnSpPr>
          <p:nvPr/>
        </p:nvCxnSpPr>
        <p:spPr>
          <a:xfrm flipH="1" flipV="1">
            <a:off x="4593171" y="3274770"/>
            <a:ext cx="2" cy="144016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>
            <a:cxnSpLocks/>
          </p:cNvCxnSpPr>
          <p:nvPr/>
        </p:nvCxnSpPr>
        <p:spPr>
          <a:xfrm flipV="1">
            <a:off x="4593171" y="4030857"/>
            <a:ext cx="720078" cy="24523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4080570" y="3328896"/>
                <a:ext cx="64807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𝑀𝑓𝑧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70" y="3328896"/>
                <a:ext cx="648072" cy="184666"/>
              </a:xfrm>
              <a:prstGeom prst="rect">
                <a:avLst/>
              </a:prstGeom>
              <a:blipFill>
                <a:blip r:embed="rId8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66"/>
          <p:cNvCxnSpPr>
            <a:cxnSpLocks/>
          </p:cNvCxnSpPr>
          <p:nvPr/>
        </p:nvCxnSpPr>
        <p:spPr>
          <a:xfrm flipV="1">
            <a:off x="5313249" y="3569600"/>
            <a:ext cx="2160242" cy="46125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3779912" y="3933056"/>
                <a:ext cx="81865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−120 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933056"/>
                <a:ext cx="818650" cy="184666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>
            <a:cxnSpLocks/>
          </p:cNvCxnSpPr>
          <p:nvPr/>
        </p:nvCxnSpPr>
        <p:spPr>
          <a:xfrm>
            <a:off x="5292078" y="683962"/>
            <a:ext cx="1" cy="3346895"/>
          </a:xfrm>
          <a:prstGeom prst="line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/>
          <p:cNvCxnSpPr>
            <a:cxnSpLocks/>
          </p:cNvCxnSpPr>
          <p:nvPr/>
        </p:nvCxnSpPr>
        <p:spPr>
          <a:xfrm>
            <a:off x="7453797" y="683962"/>
            <a:ext cx="0" cy="2961062"/>
          </a:xfrm>
          <a:prstGeom prst="line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393170" y="497517"/>
                <a:ext cx="64807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latin typeface="Cambria Math" panose="02040503050406030204" pitchFamily="18" charset="0"/>
                        </a:rPr>
                        <m:t>𝐌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70" y="497517"/>
                <a:ext cx="648072" cy="184666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4966854" y="506249"/>
                <a:ext cx="64807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𝐍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4" y="506249"/>
                <a:ext cx="648072" cy="184666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7128284" y="480218"/>
                <a:ext cx="64807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284" y="480218"/>
                <a:ext cx="648072" cy="184666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91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800" dirty="0"/>
                  <a:t>Détermination de la déformée :</a:t>
                </a:r>
                <a14:m>
                  <m:oMath xmlns:m="http://schemas.openxmlformats.org/officeDocument/2006/math"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fr-F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7808"/>
            <a:ext cx="4810994" cy="1368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0" y="2492896"/>
                <a:ext cx="4572000" cy="3785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60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/>
                  <a:t>Conditions aux limites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dirty="0"/>
                  <a:t>.</a:t>
                </a:r>
              </a:p>
              <a:p>
                <a:pPr marL="0" indent="0">
                  <a:buNone/>
                </a:pPr>
                <a:r>
                  <a:rPr lang="fr-FR" sz="1600" dirty="0"/>
                  <a:t>En conséquence,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𝐹𝑏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Fba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2896"/>
                <a:ext cx="4572000" cy="3785667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4572000" y="2492895"/>
                <a:ext cx="4572000" cy="3785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60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/>
                  <a:t>Conditions aux limites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On a donc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92895"/>
                <a:ext cx="4572000" cy="3785667"/>
              </a:xfrm>
              <a:prstGeom prst="rect">
                <a:avLst/>
              </a:prstGeom>
              <a:blipFill>
                <a:blip r:embed="rId5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86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292</Words>
  <Application>Microsoft Office PowerPoint</Application>
  <PresentationFormat>Affichage à l'écran (4:3)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177</cp:revision>
  <dcterms:created xsi:type="dcterms:W3CDTF">2016-10-20T07:00:47Z</dcterms:created>
  <dcterms:modified xsi:type="dcterms:W3CDTF">2018-10-19T12:47:41Z</dcterms:modified>
</cp:coreProperties>
</file>