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094F-E965-40D2-B55F-59DD3D7F4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BB400-E37B-4595-878E-E2E718DB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1326-61CA-4AC4-81F8-90B4BFFC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6052-65AB-4D6C-B186-5660E0CC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1BF5-62E3-4242-8215-EF2DB393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2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41B1-F12D-4CD4-AB73-A3383EFD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9E7F9-8E14-4ABF-A2EC-18FF7505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D938-5DFA-44CF-B4F1-D1634D70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7F32-9645-41DC-B2BB-09E52D42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5F84-AE57-4D56-8ADC-014439E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B4B10-CF0E-4455-A1ED-0EA64549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C122A-EF28-4DBB-B65A-42DF4936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DE0E-403A-4354-989A-A1215C5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5180-3059-4BF1-84EC-FE4E113C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A2AB-4107-48F7-9882-6A76FDF8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95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72E-10BB-4799-A0DB-8A6D9A9F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C06-D735-419A-A0FB-64D6F927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25A9-60EF-4C7A-9F2F-FF48C408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E8FD-29AF-4C77-AC7B-74471CBC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AD98-3D19-4430-B94B-B20CA288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B59-B853-495A-BF6B-86DB135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6328-BEBC-4248-B6EC-BA6A74BF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21A9-9C57-4CD2-8723-21F4BB3F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D09B-2AB0-4546-BF47-1CC295C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47A21-4FE7-4C33-999F-81E3C60D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7068-746B-429E-9714-74A1B02B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0F5A-7C58-4195-AB84-337CC19C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EFFB-6251-400B-A191-495AF314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A88E-B144-4940-AC17-77E5591D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C692-A811-401F-8585-36D54CD9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E2BC-8097-48FA-B638-2AFAC689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4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5CDC-99B1-4F81-939B-342452A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AB07-57E6-4FD4-B3AE-EFBA12B7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D572-B4B5-4E91-A8FD-22CC01BF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3BD73-CF22-4E8D-933C-E5E0E9A16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57089-BBAC-47F6-95FE-F9DAD89AD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C069F-5D26-458B-AF47-74FA0F98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C2954-7FF2-41B4-8026-39FB9D3B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F822-E447-462A-8ED2-F52FF1D0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4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0E0-A9C9-4B42-89DF-1D082148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9EC06-82DA-4D80-BAC8-DF2964F1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DD6D0-C75A-4984-8E2A-C331F698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D373D-A7EE-406F-8146-A9F0DE9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1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DB3CF-0DC6-4493-8323-EE41C103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C5935-FBEB-417D-AC7B-418B082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8360A-DABE-475C-9A2A-F94022C0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6F28-62FC-4859-ADA9-DE630D1A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E6E8-5477-400A-8848-6325ED2C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50584-4B63-4B96-A1FF-7EE72245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E32E-FB93-46A3-85CE-CFD38484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CEE4-9F3B-4D8A-AA11-62FA47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7699F-4D56-4EED-A3A3-879C085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36D8-57BE-4437-B153-2CD52189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B0821-77A9-42A4-A5C0-76419266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3BB7F-4F2E-4846-99BC-84197302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5FD06-5C00-435D-A489-3568DB73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3D040-DFC3-4535-B639-2DDA0CD3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F28C-4A69-4A3D-BED7-DA9AF57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4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2129B-5E99-40B4-B71C-7252E7BE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CE58-B481-4AD8-A821-E4191970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1F0E-1675-4D6D-B3C9-67899498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D26B-0C45-4DDF-8BC4-6B6705E452D2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8738-4362-41C2-BEBC-B0CF5AAF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C4CB-7298-4FC1-BE1B-2FA882A11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65E4-1C9F-483C-A38B-FDBB01C2A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2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E4432-16AC-4E47-8C5F-DD8EA9395F88}"/>
                  </a:ext>
                </a:extLst>
              </p:cNvPr>
              <p:cNvSpPr txBox="1"/>
              <p:nvPr/>
            </p:nvSpPr>
            <p:spPr>
              <a:xfrm>
                <a:off x="374650" y="71562"/>
                <a:ext cx="11442700" cy="2354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=4356</m:t>
                    </m:r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=66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Par ailleurs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26⋅66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2⋅4356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2⋅66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=0,19&lt;1</m:t>
                    </m:r>
                  </m:oMath>
                </a14:m>
                <a:r>
                  <a:rPr lang="fr-F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b="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4,3⋅0,0016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4,3+20,6⋅0,0016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=0,0015878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b="0" dirty="0"/>
                  <a:t>. </a:t>
                </a:r>
                <a:r>
                  <a:rPr lang="fr-FR" dirty="0"/>
                  <a:t>La pulsation associée est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630 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b="0" dirty="0"/>
                  <a:t>.</a:t>
                </a:r>
              </a:p>
              <a:p>
                <a:endParaRPr lang="fr-FR" dirty="0"/>
              </a:p>
              <a:p>
                <a:r>
                  <a:rPr lang="fr-FR" dirty="0"/>
                  <a:t>Les deux pulsations caractéristiques sont 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625 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et 630 rad/s.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E4432-16AC-4E47-8C5F-DD8EA939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71562"/>
                <a:ext cx="11442700" cy="2354747"/>
              </a:xfrm>
              <a:prstGeom prst="rect">
                <a:avLst/>
              </a:prstGeom>
              <a:blipFill>
                <a:blip r:embed="rId2"/>
                <a:stretch>
                  <a:fillRect l="-1225" t="-3109" b="-4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D70641-611B-4861-A9D4-155AA5347F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969875"/>
                  </p:ext>
                </p:extLst>
              </p:nvPr>
            </p:nvGraphicFramePr>
            <p:xfrm>
              <a:off x="374650" y="2580585"/>
              <a:ext cx="11442700" cy="28249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116">
                      <a:extLst>
                        <a:ext uri="{9D8B030D-6E8A-4147-A177-3AD203B41FA5}">
                          <a16:colId xmlns:a16="http://schemas.microsoft.com/office/drawing/2014/main" val="192609652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493278107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030058447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351825526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552519763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110929134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19228674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633060948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9227468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8828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37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6184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27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𝐹𝑇𝐵𝑂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7806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𝑎𝑟𝑔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𝐹𝑇𝐵𝑂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-180°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-90°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-180°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145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D70641-611B-4861-A9D4-155AA5347F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969875"/>
                  </p:ext>
                </p:extLst>
              </p:nvPr>
            </p:nvGraphicFramePr>
            <p:xfrm>
              <a:off x="374650" y="2580585"/>
              <a:ext cx="11442700" cy="28249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6116">
                      <a:extLst>
                        <a:ext uri="{9D8B030D-6E8A-4147-A177-3AD203B41FA5}">
                          <a16:colId xmlns:a16="http://schemas.microsoft.com/office/drawing/2014/main" val="192609652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493278107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030058447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351825526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552519763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110929134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192286745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633060948"/>
                        </a:ext>
                      </a:extLst>
                    </a:gridCol>
                    <a:gridCol w="1137073">
                      <a:extLst>
                        <a:ext uri="{9D8B030D-6E8A-4147-A177-3AD203B41FA5}">
                          <a16:colId xmlns:a16="http://schemas.microsoft.com/office/drawing/2014/main" val="29227468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8828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" t="-108197" r="-388312" b="-5852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374893"/>
                      </a:ext>
                    </a:extLst>
                  </a:tr>
                  <a:tr h="65316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" t="-118692" r="-388312" b="-233645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6184602"/>
                      </a:ext>
                    </a:extLst>
                  </a:tr>
                  <a:tr h="6884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" t="-207080" r="-388312" b="-12123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27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" t="-568852" r="-388312" b="-1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- 20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- 40 dB/décade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7806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" t="-668852" r="-388312" b="-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-180°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-90°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-180°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1450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9672A-3B93-4BAC-A099-29A2CADB8D06}"/>
                  </a:ext>
                </a:extLst>
              </p:cNvPr>
              <p:cNvSpPr txBox="1"/>
              <p:nvPr/>
            </p:nvSpPr>
            <p:spPr>
              <a:xfrm>
                <a:off x="374650" y="5559849"/>
                <a:ext cx="1144270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basse fréquence, le gain est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4,3+20,6⋅0,0016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2,9 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=22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9672A-3B93-4BAC-A099-29A2CADB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5559849"/>
                <a:ext cx="11442700" cy="506870"/>
              </a:xfrm>
              <a:prstGeom prst="rect">
                <a:avLst/>
              </a:prstGeom>
              <a:blipFill>
                <a:blip r:embed="rId4"/>
                <a:stretch>
                  <a:fillRect l="-426" b="-60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0">
            <a:extLst>
              <a:ext uri="{FF2B5EF4-FFF2-40B4-BE49-F238E27FC236}">
                <a16:creationId xmlns:a16="http://schemas.microsoft.com/office/drawing/2014/main" id="{9DC2A87E-62FC-410E-B948-7189488C27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8" b="8031"/>
          <a:stretch/>
        </p:blipFill>
        <p:spPr bwMode="auto">
          <a:xfrm>
            <a:off x="1454660" y="477202"/>
            <a:ext cx="6794818" cy="5436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A7D42-2F30-4EF2-8233-78C95BB17AD5}"/>
              </a:ext>
            </a:extLst>
          </p:cNvPr>
          <p:cNvCxnSpPr>
            <a:cxnSpLocks/>
          </p:cNvCxnSpPr>
          <p:nvPr/>
        </p:nvCxnSpPr>
        <p:spPr>
          <a:xfrm>
            <a:off x="2097157" y="1162878"/>
            <a:ext cx="2754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C42874-7504-4B14-80C3-BC883B0B55A4}"/>
              </a:ext>
            </a:extLst>
          </p:cNvPr>
          <p:cNvCxnSpPr>
            <a:cxnSpLocks/>
          </p:cNvCxnSpPr>
          <p:nvPr/>
        </p:nvCxnSpPr>
        <p:spPr>
          <a:xfrm>
            <a:off x="4791697" y="1152939"/>
            <a:ext cx="1499035" cy="1199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0E35C7-D4EF-4175-9613-4F9DA3A8EC33}"/>
              </a:ext>
            </a:extLst>
          </p:cNvPr>
          <p:cNvCxnSpPr>
            <a:cxnSpLocks/>
          </p:cNvCxnSpPr>
          <p:nvPr/>
        </p:nvCxnSpPr>
        <p:spPr>
          <a:xfrm>
            <a:off x="4787459" y="944688"/>
            <a:ext cx="0" cy="26333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8A0DD-EFEF-4587-9469-4125E9A5B9F9}"/>
              </a:ext>
            </a:extLst>
          </p:cNvPr>
          <p:cNvCxnSpPr>
            <a:cxnSpLocks/>
          </p:cNvCxnSpPr>
          <p:nvPr/>
        </p:nvCxnSpPr>
        <p:spPr>
          <a:xfrm>
            <a:off x="6243528" y="1014261"/>
            <a:ext cx="0" cy="26333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676E03-9399-4B94-92FB-9C98AE951DB0}"/>
              </a:ext>
            </a:extLst>
          </p:cNvPr>
          <p:cNvCxnSpPr>
            <a:cxnSpLocks/>
          </p:cNvCxnSpPr>
          <p:nvPr/>
        </p:nvCxnSpPr>
        <p:spPr>
          <a:xfrm>
            <a:off x="6337935" y="1083834"/>
            <a:ext cx="0" cy="26333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74B2FA-1FBC-4C76-9BD1-CF50DA854762}"/>
              </a:ext>
            </a:extLst>
          </p:cNvPr>
          <p:cNvCxnSpPr>
            <a:cxnSpLocks/>
          </p:cNvCxnSpPr>
          <p:nvPr/>
        </p:nvCxnSpPr>
        <p:spPr>
          <a:xfrm>
            <a:off x="6263406" y="2346104"/>
            <a:ext cx="94407" cy="37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409ED8-094A-4BA5-833E-7CCB0148614A}"/>
              </a:ext>
            </a:extLst>
          </p:cNvPr>
          <p:cNvCxnSpPr>
            <a:cxnSpLocks/>
          </p:cNvCxnSpPr>
          <p:nvPr/>
        </p:nvCxnSpPr>
        <p:spPr>
          <a:xfrm>
            <a:off x="6337935" y="2330960"/>
            <a:ext cx="1499035" cy="1199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9672A-3B93-4BAC-A099-29A2CADB8D06}"/>
                  </a:ext>
                </a:extLst>
              </p:cNvPr>
              <p:cNvSpPr txBox="1"/>
              <p:nvPr/>
            </p:nvSpPr>
            <p:spPr>
              <a:xfrm>
                <a:off x="2032000" y="3745060"/>
                <a:ext cx="812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basse fréquence, quand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≃1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≃20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252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=48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9672A-3B93-4BAC-A099-29A2CADB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3745060"/>
                <a:ext cx="8128000" cy="369332"/>
              </a:xfrm>
              <a:prstGeom prst="rect">
                <a:avLst/>
              </a:prstGeom>
              <a:blipFill>
                <a:blip r:embed="rId2"/>
                <a:stretch>
                  <a:fillRect l="-60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BB66ADC-3142-4AFB-A030-26CBD10CE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617107"/>
                  </p:ext>
                </p:extLst>
              </p:nvPr>
            </p:nvGraphicFramePr>
            <p:xfrm>
              <a:off x="2032000" y="719666"/>
              <a:ext cx="8128000" cy="30253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42243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2875997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880850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894765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646111"/>
                        </a:ext>
                      </a:extLst>
                    </a:gridCol>
                  </a:tblGrid>
                  <a:tr h="3524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𝟒𝟓𝟓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5055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783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0979615"/>
                      </a:ext>
                    </a:extLst>
                  </a:tr>
                  <a:tr h="5043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868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𝑑𝑒𝑐𝑎𝑑𝑒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5814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88047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BB66ADC-3142-4AFB-A030-26CBD10CE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617107"/>
                  </p:ext>
                </p:extLst>
              </p:nvPr>
            </p:nvGraphicFramePr>
            <p:xfrm>
              <a:off x="2032000" y="719666"/>
              <a:ext cx="8128000" cy="30253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42243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2875997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880850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894765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646111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fr-FR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5" t="-1000" r="-300375" b="-40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5" t="-1000" r="-50469" b="-4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00" r="-749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055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165574" r="-400375" b="-56229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117" t="-165574" r="-187" b="-5622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78347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151402" r="-400375" b="-2205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81" t="-151402" r="-100563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151402" r="-375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0979615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251402" r="-400375" b="-1205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81" t="-251402" r="-100563" b="-1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251402" r="-375" b="-1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868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616393" r="-400375" b="-1114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81" t="-616393" r="-100563" b="-1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616393" r="-375" b="-1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5814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716393" r="-400375" b="-114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81" t="-716393" r="-100563" b="-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716393" r="-375" b="-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88047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D4AA78E-6598-47F7-8E06-BAFF6A33F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325595"/>
            <a:ext cx="8127999" cy="43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243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Pessoles</dc:creator>
  <cp:lastModifiedBy>Xavier Pessoles</cp:lastModifiedBy>
  <cp:revision>14</cp:revision>
  <dcterms:created xsi:type="dcterms:W3CDTF">2018-10-15T15:14:43Z</dcterms:created>
  <dcterms:modified xsi:type="dcterms:W3CDTF">2018-10-17T19:29:35Z</dcterms:modified>
</cp:coreProperties>
</file>