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95" r:id="rId3"/>
    <p:sldId id="298" r:id="rId4"/>
    <p:sldId id="299" r:id="rId5"/>
    <p:sldId id="300" r:id="rId6"/>
    <p:sldId id="301" r:id="rId7"/>
    <p:sldId id="297" r:id="rId8"/>
    <p:sldId id="29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102" d="100"/>
          <a:sy n="102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04/09/2023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ietoile.lamartin.fr/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pesso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l’Ingénieur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Contacts …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1FD61A26-E794-4F80-903F-FDA9D6BF6A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fr-FR" dirty="0"/>
              <a:t>Xavier Pessoles : </a:t>
            </a:r>
            <a:r>
              <a:rPr lang="fr-FR" dirty="0">
                <a:hlinkClick r:id="rId2"/>
              </a:rPr>
              <a:t>xpessoles@lamartin.fr</a:t>
            </a:r>
            <a:endParaRPr lang="fr-FR" dirty="0"/>
          </a:p>
          <a:p>
            <a:r>
              <a:rPr lang="fr-FR" dirty="0"/>
              <a:t>Préférences de contact : </a:t>
            </a:r>
          </a:p>
          <a:p>
            <a:pPr lvl="1"/>
            <a:r>
              <a:rPr lang="fr-FR" dirty="0" err="1"/>
              <a:t>What’s</a:t>
            </a:r>
            <a:r>
              <a:rPr lang="fr-FR" dirty="0"/>
              <a:t> app ?</a:t>
            </a:r>
          </a:p>
          <a:p>
            <a:pPr lvl="2"/>
            <a:r>
              <a:rPr lang="fr-FR" dirty="0"/>
              <a:t>Créer un groupe de discussion </a:t>
            </a:r>
            <a:r>
              <a:rPr lang="fr-FR"/>
              <a:t>peut être </a:t>
            </a:r>
            <a:r>
              <a:rPr lang="fr-FR" dirty="0"/>
              <a:t>nécessaire</a:t>
            </a:r>
          </a:p>
          <a:p>
            <a:pPr lvl="1"/>
            <a:r>
              <a:rPr lang="fr-FR" dirty="0"/>
              <a:t>Mails ? Autre ?</a:t>
            </a:r>
          </a:p>
          <a:p>
            <a:r>
              <a:rPr lang="fr-FR" dirty="0"/>
              <a:t>Sites web </a:t>
            </a:r>
          </a:p>
          <a:p>
            <a:pPr lvl="1"/>
            <a:r>
              <a:rPr lang="fr-FR" dirty="0"/>
              <a:t>Site de la classe </a:t>
            </a:r>
            <a:r>
              <a:rPr lang="fr-FR" dirty="0">
                <a:hlinkClick r:id="rId3"/>
              </a:rPr>
              <a:t>http://psietoile.lamartin.fr/</a:t>
            </a:r>
            <a:r>
              <a:rPr lang="fr-FR" dirty="0"/>
              <a:t> (</a:t>
            </a:r>
            <a:r>
              <a:rPr lang="fr-FR" dirty="0" err="1"/>
              <a:t>GoolgeDrive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Toutes mes sources (pas convivial) </a:t>
            </a:r>
            <a:r>
              <a:rPr lang="fr-FR" dirty="0">
                <a:hlinkClick r:id="rId4"/>
              </a:rPr>
              <a:t>https://github.com/xpessoles</a:t>
            </a:r>
            <a:endParaRPr lang="fr-FR" dirty="0"/>
          </a:p>
          <a:p>
            <a:r>
              <a:rPr lang="fr-FR" dirty="0"/>
              <a:t>Applications installables</a:t>
            </a:r>
          </a:p>
          <a:p>
            <a:pPr lvl="1"/>
            <a:r>
              <a:rPr lang="fr-FR" dirty="0"/>
              <a:t>Matlab Simulink</a:t>
            </a:r>
          </a:p>
          <a:p>
            <a:pPr lvl="1"/>
            <a:r>
              <a:rPr lang="fr-FR" dirty="0" err="1"/>
              <a:t>Solidworks</a:t>
            </a:r>
            <a:r>
              <a:rPr lang="fr-FR" dirty="0"/>
              <a:t> (pour étudiant)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31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99D4E9-23D6-022F-B133-EAE7B1E0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4D0F0C-28E0-5D61-0E83-2525A0DB5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Travailler régulièrement (même peu de temps, DDS)</a:t>
            </a:r>
          </a:p>
          <a:p>
            <a:r>
              <a:rPr lang="fr-FR" dirty="0"/>
              <a:t>Prévoir au moins une longue plage de travail par semaine (3h)</a:t>
            </a:r>
          </a:p>
          <a:p>
            <a:endParaRPr lang="fr-FR" dirty="0"/>
          </a:p>
          <a:p>
            <a:r>
              <a:rPr lang="fr-FR" dirty="0"/>
              <a:t>S’entrainer en calcul pour être rapide</a:t>
            </a:r>
          </a:p>
          <a:p>
            <a:r>
              <a:rPr lang="fr-FR" dirty="0"/>
              <a:t>S’entrainer en calcul pour être rapide</a:t>
            </a:r>
          </a:p>
          <a:p>
            <a:r>
              <a:rPr lang="fr-FR" dirty="0"/>
              <a:t>S’entrainer en calcul pour être rapide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D24BFBC-BD06-879F-52AE-77E4A6BA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Quelques conseils</a:t>
            </a:r>
          </a:p>
        </p:txBody>
      </p:sp>
    </p:spTree>
    <p:extLst>
      <p:ext uri="{BB962C8B-B14F-4D97-AF65-F5344CB8AC3E}">
        <p14:creationId xmlns:p14="http://schemas.microsoft.com/office/powerpoint/2010/main" val="1233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2F0F27-DEC6-8865-5D4A-87A7A40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)(1+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b="0" dirty="0"/>
              </a:p>
              <a:p>
                <a:r>
                  <a:rPr lang="fr-FR" dirty="0"/>
                  <a:t>Développer, mettre sous forme canonique, préciser les constantes.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>
            <a:extLst>
              <a:ext uri="{FF2B5EF4-FFF2-40B4-BE49-F238E27FC236}">
                <a16:creationId xmlns:a16="http://schemas.microsoft.com/office/drawing/2014/main" id="{E9D3D99A-3F95-5026-9BB4-EAAA42DE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37785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2F0F27-DEC6-8865-5D4A-87A7A40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r>
                  <a:rPr lang="fr-FR" dirty="0"/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,1\0)</m:t>
                        </m:r>
                      </m:e>
                    </m:acc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9344582-A006-EA55-A245-478F683B9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>
            <a:extLst>
              <a:ext uri="{FF2B5EF4-FFF2-40B4-BE49-F238E27FC236}">
                <a16:creationId xmlns:a16="http://schemas.microsoft.com/office/drawing/2014/main" id="{E9D3D99A-3F95-5026-9BB4-EAAA42DE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Exemple</a:t>
            </a:r>
          </a:p>
        </p:txBody>
      </p:sp>
      <p:pic>
        <p:nvPicPr>
          <p:cNvPr id="5" name="Image 4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58C9031B-E724-0060-FC9A-4E47FE6F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6191600" cy="34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2F0F27-DEC6-8865-5D4A-87A7A40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9D3D99A-3F95-5026-9BB4-EAAA42DE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Exemple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34F5EAA-4AE6-3F28-D507-27DAF2B79BCA}"/>
              </a:ext>
            </a:extLst>
          </p:cNvPr>
          <p:cNvSpPr/>
          <p:nvPr/>
        </p:nvSpPr>
        <p:spPr>
          <a:xfrm>
            <a:off x="827584" y="1828319"/>
            <a:ext cx="324000" cy="324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379B27C-FB0B-903E-DEBF-0E3B02F0F22D}"/>
              </a:ext>
            </a:extLst>
          </p:cNvPr>
          <p:cNvSpPr/>
          <p:nvPr/>
        </p:nvSpPr>
        <p:spPr>
          <a:xfrm>
            <a:off x="2987824" y="1834204"/>
            <a:ext cx="324000" cy="324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10D77F6-95F5-7EA6-3C3C-AA5129972707}"/>
              </a:ext>
            </a:extLst>
          </p:cNvPr>
          <p:cNvSpPr/>
          <p:nvPr/>
        </p:nvSpPr>
        <p:spPr>
          <a:xfrm>
            <a:off x="827395" y="4072949"/>
            <a:ext cx="324000" cy="324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25F56C7-0BC9-4C6E-32E7-586F53708FD6}"/>
              </a:ext>
            </a:extLst>
          </p:cNvPr>
          <p:cNvCxnSpPr>
            <a:stCxn id="2" idx="4"/>
            <a:endCxn id="7" idx="1"/>
          </p:cNvCxnSpPr>
          <p:nvPr/>
        </p:nvCxnSpPr>
        <p:spPr>
          <a:xfrm flipH="1">
            <a:off x="989395" y="2152319"/>
            <a:ext cx="189" cy="192063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CF96827-CB1B-8C1C-B8F0-04EB4F628BC2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1151584" y="1990319"/>
            <a:ext cx="1836240" cy="5885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0A8E60-72DC-C396-BB22-CD0079740D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311824" y="1990319"/>
            <a:ext cx="2046056" cy="0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EC143C6-4913-9368-5265-FC8AB8C85790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>
          <a:xfrm flipV="1">
            <a:off x="1103946" y="2110755"/>
            <a:ext cx="1931327" cy="200964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A1A4DF76-7F12-64A2-4B26-07E5FCD0F274}"/>
              </a:ext>
            </a:extLst>
          </p:cNvPr>
          <p:cNvSpPr/>
          <p:nvPr/>
        </p:nvSpPr>
        <p:spPr>
          <a:xfrm>
            <a:off x="5213864" y="1352538"/>
            <a:ext cx="288032" cy="6377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0A6F8EE-06C0-43D8-465A-8549D99158B0}"/>
                  </a:ext>
                </a:extLst>
              </p:cNvPr>
              <p:cNvSpPr txBox="1"/>
              <p:nvPr/>
            </p:nvSpPr>
            <p:spPr>
              <a:xfrm>
                <a:off x="875941" y="1514881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0A6F8EE-06C0-43D8-465A-8549D991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1" y="1514881"/>
                <a:ext cx="212238" cy="276999"/>
              </a:xfrm>
              <a:prstGeom prst="rect">
                <a:avLst/>
              </a:prstGeom>
              <a:blipFill>
                <a:blip r:embed="rId2"/>
                <a:stretch>
                  <a:fillRect l="-25714" r="-2000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96D2ABF-95A3-EFAB-92D1-E2513F7F0C42}"/>
                  </a:ext>
                </a:extLst>
              </p:cNvPr>
              <p:cNvSpPr txBox="1"/>
              <p:nvPr/>
            </p:nvSpPr>
            <p:spPr>
              <a:xfrm>
                <a:off x="3043705" y="1551320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96D2ABF-95A3-EFAB-92D1-E2513F7F0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05" y="1551320"/>
                <a:ext cx="222625" cy="276999"/>
              </a:xfrm>
              <a:prstGeom prst="rect">
                <a:avLst/>
              </a:prstGeom>
              <a:blipFill>
                <a:blip r:embed="rId3"/>
                <a:stretch>
                  <a:fillRect l="-21622" r="-1891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5A5C94A-6FB7-F5F8-2822-97FB8B5667CC}"/>
                  </a:ext>
                </a:extLst>
              </p:cNvPr>
              <p:cNvSpPr txBox="1"/>
              <p:nvPr/>
            </p:nvSpPr>
            <p:spPr>
              <a:xfrm>
                <a:off x="1316444" y="4093656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5A5C94A-6FB7-F5F8-2822-97FB8B566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44" y="4093656"/>
                <a:ext cx="212109" cy="276999"/>
              </a:xfrm>
              <a:prstGeom prst="rect">
                <a:avLst/>
              </a:prstGeom>
              <a:blipFill>
                <a:blip r:embed="rId4"/>
                <a:stretch>
                  <a:fillRect l="-25714" r="-1714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2CD6133-D652-4A9D-07FB-2DB2E2C993B0}"/>
                  </a:ext>
                </a:extLst>
              </p:cNvPr>
              <p:cNvSpPr txBox="1"/>
              <p:nvPr/>
            </p:nvSpPr>
            <p:spPr>
              <a:xfrm>
                <a:off x="5580112" y="1428160"/>
                <a:ext cx="21422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2CD6133-D652-4A9D-07FB-2DB2E2C9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428160"/>
                <a:ext cx="214226" cy="310598"/>
              </a:xfrm>
              <a:prstGeom prst="rect">
                <a:avLst/>
              </a:prstGeom>
              <a:blipFill>
                <a:blip r:embed="rId5"/>
                <a:stretch>
                  <a:fillRect l="-22222" t="-41176" r="-94444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4BBE95D-EBBB-05F7-DEC8-FF6F703449F9}"/>
                  </a:ext>
                </a:extLst>
              </p:cNvPr>
              <p:cNvSpPr txBox="1"/>
              <p:nvPr/>
            </p:nvSpPr>
            <p:spPr>
              <a:xfrm>
                <a:off x="758320" y="2920555"/>
                <a:ext cx="192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4BBE95D-EBBB-05F7-DEC8-FF6F7034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20" y="2920555"/>
                <a:ext cx="192297" cy="276999"/>
              </a:xfrm>
              <a:prstGeom prst="rect">
                <a:avLst/>
              </a:prstGeom>
              <a:blipFill>
                <a:blip r:embed="rId6"/>
                <a:stretch>
                  <a:fillRect l="-25000" r="-21875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8748D4E-F1CF-C83F-8943-0C2AAAEE3A94}"/>
                  </a:ext>
                </a:extLst>
              </p:cNvPr>
              <p:cNvSpPr txBox="1"/>
              <p:nvPr/>
            </p:nvSpPr>
            <p:spPr>
              <a:xfrm>
                <a:off x="1973460" y="1671428"/>
                <a:ext cx="192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8748D4E-F1CF-C83F-8943-0C2AAAEE3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60" y="1671428"/>
                <a:ext cx="192297" cy="276999"/>
              </a:xfrm>
              <a:prstGeom prst="rect">
                <a:avLst/>
              </a:prstGeom>
              <a:blipFill>
                <a:blip r:embed="rId7"/>
                <a:stretch>
                  <a:fillRect l="-29032" r="-2258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CE1818F-969E-24C2-EA78-E046E3B472D7}"/>
                  </a:ext>
                </a:extLst>
              </p:cNvPr>
              <p:cNvSpPr txBox="1"/>
              <p:nvPr/>
            </p:nvSpPr>
            <p:spPr>
              <a:xfrm>
                <a:off x="4166695" y="1671428"/>
                <a:ext cx="192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CE1818F-969E-24C2-EA78-E046E3B4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95" y="1671428"/>
                <a:ext cx="192297" cy="276999"/>
              </a:xfrm>
              <a:prstGeom prst="rect">
                <a:avLst/>
              </a:prstGeom>
              <a:blipFill>
                <a:blip r:embed="rId8"/>
                <a:stretch>
                  <a:fillRect l="-29032" r="-2258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0A0F77C1-1169-0895-1752-0C35D7023BBA}"/>
              </a:ext>
            </a:extLst>
          </p:cNvPr>
          <p:cNvSpPr txBox="1"/>
          <p:nvPr/>
        </p:nvSpPr>
        <p:spPr>
          <a:xfrm>
            <a:off x="2927864" y="39791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Calculer les efforts dans les liaisons</a:t>
            </a:r>
          </a:p>
        </p:txBody>
      </p:sp>
    </p:spTree>
    <p:extLst>
      <p:ext uri="{BB962C8B-B14F-4D97-AF65-F5344CB8AC3E}">
        <p14:creationId xmlns:p14="http://schemas.microsoft.com/office/powerpoint/2010/main" val="14031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Tentative d’organisation de travail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120B0-6F89-4F42-9A2F-529F68DF2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Dimanche soir :</a:t>
            </a:r>
          </a:p>
          <a:p>
            <a:pPr lvl="1"/>
            <a:r>
              <a:rPr lang="fr-FR" dirty="0"/>
              <a:t>Lecture du cours du lendemain</a:t>
            </a:r>
          </a:p>
          <a:p>
            <a:pPr lvl="1"/>
            <a:r>
              <a:rPr lang="fr-FR" dirty="0"/>
              <a:t>Exercices d’application</a:t>
            </a:r>
          </a:p>
          <a:p>
            <a:pPr lvl="1"/>
            <a:r>
              <a:rPr lang="fr-FR" dirty="0"/>
              <a:t>DDS</a:t>
            </a:r>
          </a:p>
          <a:p>
            <a:r>
              <a:rPr lang="fr-FR" dirty="0"/>
              <a:t>Lundi</a:t>
            </a:r>
          </a:p>
          <a:p>
            <a:pPr lvl="1"/>
            <a:r>
              <a:rPr lang="fr-FR" dirty="0"/>
              <a:t>Une semaine sur 2 cours</a:t>
            </a:r>
          </a:p>
          <a:p>
            <a:pPr lvl="2"/>
            <a:r>
              <a:rPr lang="fr-FR" dirty="0"/>
              <a:t>Réponse aux questions</a:t>
            </a:r>
          </a:p>
          <a:p>
            <a:pPr lvl="2"/>
            <a:r>
              <a:rPr lang="fr-FR" dirty="0"/>
              <a:t>Applications</a:t>
            </a:r>
          </a:p>
          <a:p>
            <a:pPr lvl="1"/>
            <a:r>
              <a:rPr lang="fr-FR" dirty="0"/>
              <a:t>TP à géométrie variable. Travail en groupe par trinôme de colle. </a:t>
            </a:r>
          </a:p>
          <a:p>
            <a:pPr lvl="1"/>
            <a:r>
              <a:rPr lang="fr-FR" dirty="0"/>
              <a:t>Le soir : DDS, exercice pour le lendemain</a:t>
            </a:r>
          </a:p>
          <a:p>
            <a:r>
              <a:rPr lang="fr-FR" dirty="0"/>
              <a:t>Mardi </a:t>
            </a:r>
          </a:p>
          <a:p>
            <a:pPr lvl="1"/>
            <a:r>
              <a:rPr lang="fr-FR" dirty="0"/>
              <a:t>TD : travail en groupe exos parfois différents pour les 2 groupes</a:t>
            </a:r>
          </a:p>
          <a:p>
            <a:pPr lvl="1"/>
            <a:r>
              <a:rPr lang="fr-FR" dirty="0"/>
              <a:t>Le soir DDS</a:t>
            </a:r>
          </a:p>
          <a:p>
            <a:r>
              <a:rPr lang="fr-FR" dirty="0"/>
              <a:t>Mercredi, jeudi</a:t>
            </a:r>
          </a:p>
          <a:p>
            <a:pPr lvl="1"/>
            <a:r>
              <a:rPr lang="fr-FR" dirty="0"/>
              <a:t>Devoir du soir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TIPE</a:t>
            </a:r>
          </a:p>
          <a:p>
            <a:r>
              <a:rPr lang="fr-FR" dirty="0">
                <a:sym typeface="Wingdings" panose="05000000000000000000" pitchFamily="2" charset="2"/>
              </a:rPr>
              <a:t>Vendredi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TP à géométrie variable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DDS</a:t>
            </a:r>
          </a:p>
          <a:p>
            <a:r>
              <a:rPr lang="fr-FR" dirty="0">
                <a:sym typeface="Wingdings" panose="05000000000000000000" pitchFamily="2" charset="2"/>
              </a:rPr>
              <a:t>Samedi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Devoir du soir</a:t>
            </a:r>
          </a:p>
        </p:txBody>
      </p:sp>
    </p:spTree>
    <p:extLst>
      <p:ext uri="{BB962C8B-B14F-4D97-AF65-F5344CB8AC3E}">
        <p14:creationId xmlns:p14="http://schemas.microsoft.com/office/powerpoint/2010/main" val="71495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4A8170-727C-4479-BF12-18C8B8C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D627A2E-999C-465A-BA9A-B946C595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Matériel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D120B0-6F89-4F42-9A2F-529F68DF24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les DDS : un cahier, petit ou grand.</a:t>
            </a:r>
          </a:p>
          <a:p>
            <a:r>
              <a:rPr lang="fr-FR" dirty="0"/>
              <a:t>Pour les DS :</a:t>
            </a:r>
          </a:p>
          <a:p>
            <a:pPr lvl="1"/>
            <a:r>
              <a:rPr lang="fr-FR" dirty="0"/>
              <a:t>Des copies doubles </a:t>
            </a:r>
          </a:p>
          <a:p>
            <a:pPr lvl="1"/>
            <a:r>
              <a:rPr lang="fr-FR" dirty="0"/>
              <a:t>Un stylo bleu ou noir pour écrire</a:t>
            </a:r>
          </a:p>
          <a:p>
            <a:pPr lvl="1"/>
            <a:r>
              <a:rPr lang="fr-FR" dirty="0"/>
              <a:t>Une règle et un stylo rouge ou un surligneur ou quoi que ce soit pour mettre en valeur votre résultat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4 couleurs mini pour les schémas.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33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</TotalTime>
  <Words>326</Words>
  <Application>Microsoft Office PowerPoint</Application>
  <PresentationFormat>Affichage à l'écran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Cambria Math</vt:lpstr>
      <vt:lpstr>Gill Sans MT</vt:lpstr>
      <vt:lpstr>Wingdings</vt:lpstr>
      <vt:lpstr>Wingdings 3</vt:lpstr>
      <vt:lpstr>Origine</vt:lpstr>
      <vt:lpstr>Sciences Industrielles de l’Ingénieur</vt:lpstr>
      <vt:lpstr>Contacts …</vt:lpstr>
      <vt:lpstr>Quelques conseils</vt:lpstr>
      <vt:lpstr>Exemple</vt:lpstr>
      <vt:lpstr>Exemple</vt:lpstr>
      <vt:lpstr>Exemple</vt:lpstr>
      <vt:lpstr>Tentative d’organisation de travail</vt:lpstr>
      <vt:lpstr>Matériel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133</cp:revision>
  <dcterms:created xsi:type="dcterms:W3CDTF">2014-09-30T07:33:25Z</dcterms:created>
  <dcterms:modified xsi:type="dcterms:W3CDTF">2023-09-04T12:48:22Z</dcterms:modified>
</cp:coreProperties>
</file>