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287" r:id="rId6"/>
    <p:sldId id="294" r:id="rId7"/>
    <p:sldId id="29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103" d="100"/>
          <a:sy n="103" d="100"/>
        </p:scale>
        <p:origin x="23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98325-7ADE-4311-A231-52FDC1B8CD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7F26EE-DC41-4FCE-9A2B-BCB785BD3D40}">
      <dgm:prSet phldrT="[Texte]" custT="1"/>
      <dgm:spPr/>
      <dgm:t>
        <a:bodyPr/>
        <a:lstStyle/>
        <a:p>
          <a:r>
            <a:rPr lang="fr-FR" sz="1200" dirty="0"/>
            <a:t>Compétences</a:t>
          </a:r>
        </a:p>
      </dgm:t>
    </dgm:pt>
    <dgm:pt modelId="{E67DDFC5-6407-44C9-88BA-B29F651CA55F}" type="parTrans" cxnId="{A27BD5C5-98E9-4318-AF6E-79EC1869D510}">
      <dgm:prSet/>
      <dgm:spPr/>
      <dgm:t>
        <a:bodyPr/>
        <a:lstStyle/>
        <a:p>
          <a:endParaRPr lang="fr-FR" sz="1200"/>
        </a:p>
      </dgm:t>
    </dgm:pt>
    <dgm:pt modelId="{32DAA5E5-A336-4688-A8E9-E9E67FCEA09C}" type="sibTrans" cxnId="{A27BD5C5-98E9-4318-AF6E-79EC1869D510}">
      <dgm:prSet/>
      <dgm:spPr/>
      <dgm:t>
        <a:bodyPr/>
        <a:lstStyle/>
        <a:p>
          <a:endParaRPr lang="fr-FR" sz="1200"/>
        </a:p>
      </dgm:t>
    </dgm:pt>
    <dgm:pt modelId="{ABD21938-04B1-41CA-83C8-2ABDF967D126}">
      <dgm:prSet phldrT="[Texte]" custT="1"/>
      <dgm:spPr/>
      <dgm:t>
        <a:bodyPr/>
        <a:lstStyle/>
        <a:p>
          <a:r>
            <a:rPr lang="fr-FR" sz="1200" dirty="0"/>
            <a:t>Communiquer</a:t>
          </a:r>
        </a:p>
      </dgm:t>
    </dgm:pt>
    <dgm:pt modelId="{BF08AF18-252A-4A5D-9A63-82B61EF94DB5}" type="parTrans" cxnId="{A2A26490-63E0-4244-8E5E-DA191B3871F9}">
      <dgm:prSet custT="1"/>
      <dgm:spPr/>
      <dgm:t>
        <a:bodyPr/>
        <a:lstStyle/>
        <a:p>
          <a:endParaRPr lang="fr-FR" sz="1200"/>
        </a:p>
      </dgm:t>
    </dgm:pt>
    <dgm:pt modelId="{E2D2F5AC-45C6-47DE-8D32-46362313B352}" type="sibTrans" cxnId="{A2A26490-63E0-4244-8E5E-DA191B3871F9}">
      <dgm:prSet/>
      <dgm:spPr/>
      <dgm:t>
        <a:bodyPr/>
        <a:lstStyle/>
        <a:p>
          <a:endParaRPr lang="fr-FR" sz="1200"/>
        </a:p>
      </dgm:t>
    </dgm:pt>
    <dgm:pt modelId="{F0C6DB36-3872-4B58-8E34-E788738E6D2E}">
      <dgm:prSet phldrT="[Texte]" custT="1"/>
      <dgm:spPr/>
      <dgm:t>
        <a:bodyPr/>
        <a:lstStyle/>
        <a:p>
          <a:r>
            <a:rPr lang="fr-FR" sz="1200" dirty="0"/>
            <a:t>Concevoir</a:t>
          </a:r>
        </a:p>
      </dgm:t>
    </dgm:pt>
    <dgm:pt modelId="{AF093D10-7012-425E-8E21-3F88DE2923C4}" type="parTrans" cxnId="{F7BF687E-CDC4-402E-AA1A-21EEA45381D3}">
      <dgm:prSet custT="1"/>
      <dgm:spPr/>
      <dgm:t>
        <a:bodyPr/>
        <a:lstStyle/>
        <a:p>
          <a:endParaRPr lang="fr-FR" sz="1200"/>
        </a:p>
      </dgm:t>
    </dgm:pt>
    <dgm:pt modelId="{A8813212-DCE7-4664-97BA-CD68F83C165B}" type="sibTrans" cxnId="{F7BF687E-CDC4-402E-AA1A-21EEA45381D3}">
      <dgm:prSet/>
      <dgm:spPr/>
      <dgm:t>
        <a:bodyPr/>
        <a:lstStyle/>
        <a:p>
          <a:endParaRPr lang="fr-FR" sz="1200"/>
        </a:p>
      </dgm:t>
    </dgm:pt>
    <dgm:pt modelId="{E03C1B12-9674-4158-82E6-380D58725FD2}">
      <dgm:prSet phldrT="[Texte]" custT="1"/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D505439A-4959-4459-A573-2343A93FF006}" type="parTrans" cxnId="{115F94F3-B364-44B5-B59A-022972CB01FC}">
      <dgm:prSet custT="1"/>
      <dgm:spPr/>
      <dgm:t>
        <a:bodyPr/>
        <a:lstStyle/>
        <a:p>
          <a:endParaRPr lang="fr-FR" sz="1200"/>
        </a:p>
      </dgm:t>
    </dgm:pt>
    <dgm:pt modelId="{79082AFD-ADB4-4A07-AD6D-3FAB394DA409}" type="sibTrans" cxnId="{115F94F3-B364-44B5-B59A-022972CB01FC}">
      <dgm:prSet/>
      <dgm:spPr/>
      <dgm:t>
        <a:bodyPr/>
        <a:lstStyle/>
        <a:p>
          <a:endParaRPr lang="fr-FR" sz="1200"/>
        </a:p>
      </dgm:t>
    </dgm:pt>
    <dgm:pt modelId="{3BB986C5-39B4-419F-BC66-29AA94C2C8B4}">
      <dgm:prSet phldrT="[Texte]" custT="1"/>
      <dgm:spPr/>
      <dgm:t>
        <a:bodyPr/>
        <a:lstStyle/>
        <a:p>
          <a:r>
            <a:rPr lang="fr-FR" sz="1200" dirty="0"/>
            <a:t>Analyser</a:t>
          </a:r>
        </a:p>
      </dgm:t>
    </dgm:pt>
    <dgm:pt modelId="{7C67E25A-687E-43EF-A30E-1BE6BB1C96BB}" type="parTrans" cxnId="{82D56A07-0F2D-4B39-8112-28903D5E7914}">
      <dgm:prSet custT="1"/>
      <dgm:spPr/>
      <dgm:t>
        <a:bodyPr/>
        <a:lstStyle/>
        <a:p>
          <a:endParaRPr lang="fr-FR" sz="1200"/>
        </a:p>
      </dgm:t>
    </dgm:pt>
    <dgm:pt modelId="{6D74F808-3D7F-4FA4-AAE3-8BE6FCE9A644}" type="sibTrans" cxnId="{82D56A07-0F2D-4B39-8112-28903D5E7914}">
      <dgm:prSet/>
      <dgm:spPr/>
      <dgm:t>
        <a:bodyPr/>
        <a:lstStyle/>
        <a:p>
          <a:endParaRPr lang="fr-FR" sz="1200"/>
        </a:p>
      </dgm:t>
    </dgm:pt>
    <dgm:pt modelId="{8E868AD2-930E-400E-AAA6-8A5A38622904}">
      <dgm:prSet phldrT="[Texte]" custT="1"/>
      <dgm:spPr/>
      <dgm:t>
        <a:bodyPr/>
        <a:lstStyle/>
        <a:p>
          <a:r>
            <a:rPr lang="fr-FR" sz="1200" dirty="0"/>
            <a:t>Modéliser</a:t>
          </a:r>
        </a:p>
      </dgm:t>
    </dgm:pt>
    <dgm:pt modelId="{97E1711E-874A-4867-847A-9FB0D49421F4}" type="parTrans" cxnId="{8D6FC9A5-7FEF-406E-8FAF-7341EF098230}">
      <dgm:prSet custT="1"/>
      <dgm:spPr/>
      <dgm:t>
        <a:bodyPr/>
        <a:lstStyle/>
        <a:p>
          <a:endParaRPr lang="fr-FR" sz="1200"/>
        </a:p>
      </dgm:t>
    </dgm:pt>
    <dgm:pt modelId="{42EA9274-B982-4F92-AB98-104C73C78B23}" type="sibTrans" cxnId="{8D6FC9A5-7FEF-406E-8FAF-7341EF098230}">
      <dgm:prSet/>
      <dgm:spPr/>
      <dgm:t>
        <a:bodyPr/>
        <a:lstStyle/>
        <a:p>
          <a:endParaRPr lang="fr-FR" sz="1200"/>
        </a:p>
      </dgm:t>
    </dgm:pt>
    <dgm:pt modelId="{B62E7B2B-FA3A-426A-B7EB-F310A4C8F75C}">
      <dgm:prSet phldrT="[Texte]" custT="1"/>
      <dgm:spPr/>
      <dgm:t>
        <a:bodyPr/>
        <a:lstStyle/>
        <a:p>
          <a:r>
            <a:rPr lang="fr-FR" sz="1200" dirty="0"/>
            <a:t>Résoudre</a:t>
          </a:r>
        </a:p>
      </dgm:t>
    </dgm:pt>
    <dgm:pt modelId="{CDC0C329-BEB2-408B-BDAB-EAAE090BC465}" type="parTrans" cxnId="{EFE7E207-FE94-4657-8EF6-9DB24939E01D}">
      <dgm:prSet custT="1"/>
      <dgm:spPr/>
      <dgm:t>
        <a:bodyPr/>
        <a:lstStyle/>
        <a:p>
          <a:endParaRPr lang="fr-FR" sz="1200"/>
        </a:p>
      </dgm:t>
    </dgm:pt>
    <dgm:pt modelId="{6F80404E-2C54-4D9F-9ECA-7172053D77E5}" type="sibTrans" cxnId="{EFE7E207-FE94-4657-8EF6-9DB24939E01D}">
      <dgm:prSet/>
      <dgm:spPr/>
      <dgm:t>
        <a:bodyPr/>
        <a:lstStyle/>
        <a:p>
          <a:endParaRPr lang="fr-FR" sz="1200"/>
        </a:p>
      </dgm:t>
    </dgm:pt>
    <dgm:pt modelId="{C587B4A8-743B-42E8-A685-647273CB9C3E}" type="pres">
      <dgm:prSet presAssocID="{F9998325-7ADE-4311-A231-52FDC1B8CDA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95B084A-6AF2-4FE3-B8E7-6E77B4B1B4FE}" type="pres">
      <dgm:prSet presAssocID="{6C7F26EE-DC41-4FCE-9A2B-BCB785BD3D40}" presName="centerShape" presStyleLbl="node0" presStyleIdx="0" presStyleCnt="1" custScaleX="134623" custScaleY="61213"/>
      <dgm:spPr/>
      <dgm:t>
        <a:bodyPr/>
        <a:lstStyle/>
        <a:p>
          <a:endParaRPr lang="fr-FR"/>
        </a:p>
      </dgm:t>
    </dgm:pt>
    <dgm:pt modelId="{855A38A7-EDEB-431E-A167-42643272BBEE}" type="pres">
      <dgm:prSet presAssocID="{BF08AF18-252A-4A5D-9A63-82B61EF94DB5}" presName="parTrans" presStyleLbl="sibTrans2D1" presStyleIdx="0" presStyleCnt="6"/>
      <dgm:spPr/>
      <dgm:t>
        <a:bodyPr/>
        <a:lstStyle/>
        <a:p>
          <a:endParaRPr lang="fr-FR"/>
        </a:p>
      </dgm:t>
    </dgm:pt>
    <dgm:pt modelId="{C5CB236E-81F3-4E87-9694-5BDFFCCF0DCD}" type="pres">
      <dgm:prSet presAssocID="{BF08AF18-252A-4A5D-9A63-82B61EF94DB5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A4EEF9AC-C79A-4CC0-AE94-3847C4155BC9}" type="pres">
      <dgm:prSet presAssocID="{ABD21938-04B1-41CA-83C8-2ABDF967D126}" presName="node" presStyleLbl="node1" presStyleIdx="0" presStyleCnt="6" custScaleX="134758" custScaleY="53903" custRadScaleRad="87743" custRadScaleInc="-34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D1836-BBD8-49E6-8A1D-0B6AD1A49804}" type="pres">
      <dgm:prSet presAssocID="{AF093D10-7012-425E-8E21-3F88DE2923C4}" presName="parTrans" presStyleLbl="sibTrans2D1" presStyleIdx="1" presStyleCnt="6"/>
      <dgm:spPr/>
      <dgm:t>
        <a:bodyPr/>
        <a:lstStyle/>
        <a:p>
          <a:endParaRPr lang="fr-FR"/>
        </a:p>
      </dgm:t>
    </dgm:pt>
    <dgm:pt modelId="{44173EF8-C060-456B-A7FF-51FF3C3F3728}" type="pres">
      <dgm:prSet presAssocID="{AF093D10-7012-425E-8E21-3F88DE2923C4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3CA7F5B3-1CF7-48CD-9446-5EAAC42314B2}" type="pres">
      <dgm:prSet presAssocID="{F0C6DB36-3872-4B58-8E34-E788738E6D2E}" presName="node" presStyleLbl="node1" presStyleIdx="1" presStyleCnt="6" custScaleX="134758" custScaleY="53903" custRadScaleRad="106734" custRadScaleInc="8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CA3347-9782-411C-88F7-42E0FDE4A993}" type="pres">
      <dgm:prSet presAssocID="{D505439A-4959-4459-A573-2343A93FF006}" presName="parTrans" presStyleLbl="sibTrans2D1" presStyleIdx="2" presStyleCnt="6"/>
      <dgm:spPr/>
      <dgm:t>
        <a:bodyPr/>
        <a:lstStyle/>
        <a:p>
          <a:endParaRPr lang="fr-FR"/>
        </a:p>
      </dgm:t>
    </dgm:pt>
    <dgm:pt modelId="{FAC6D00E-7DBC-4269-B96D-AD34341426B3}" type="pres">
      <dgm:prSet presAssocID="{D505439A-4959-4459-A573-2343A93FF006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4BBFCE1B-2519-4F4B-A2D6-A629CFD6B43E}" type="pres">
      <dgm:prSet presAssocID="{E03C1B12-9674-4158-82E6-380D58725FD2}" presName="node" presStyleLbl="node1" presStyleIdx="2" presStyleCnt="6" custScaleX="134758" custScaleY="53903" custRadScaleRad="112253" custRadScaleInc="-81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08CCF2-B3E0-4425-A3A4-741C48F697CC}" type="pres">
      <dgm:prSet presAssocID="{7C67E25A-687E-43EF-A30E-1BE6BB1C96BB}" presName="parTrans" presStyleLbl="sibTrans2D1" presStyleIdx="3" presStyleCnt="6"/>
      <dgm:spPr/>
      <dgm:t>
        <a:bodyPr/>
        <a:lstStyle/>
        <a:p>
          <a:endParaRPr lang="fr-FR"/>
        </a:p>
      </dgm:t>
    </dgm:pt>
    <dgm:pt modelId="{02EDF0E0-C93D-496C-9C44-8B52081CF42F}" type="pres">
      <dgm:prSet presAssocID="{7C67E25A-687E-43EF-A30E-1BE6BB1C96BB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E47AF97F-3A35-4678-BBFB-CEBE864CC32F}" type="pres">
      <dgm:prSet presAssocID="{3BB986C5-39B4-419F-BC66-29AA94C2C8B4}" presName="node" presStyleLbl="node1" presStyleIdx="3" presStyleCnt="6" custScaleX="134758" custScaleY="53903" custRadScaleRad="90444" custRadScaleInc="33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A9DD4F-02C6-49FE-9FCF-19492F4C119B}" type="pres">
      <dgm:prSet presAssocID="{97E1711E-874A-4867-847A-9FB0D49421F4}" presName="parTrans" presStyleLbl="sibTrans2D1" presStyleIdx="4" presStyleCnt="6"/>
      <dgm:spPr/>
      <dgm:t>
        <a:bodyPr/>
        <a:lstStyle/>
        <a:p>
          <a:endParaRPr lang="fr-FR"/>
        </a:p>
      </dgm:t>
    </dgm:pt>
    <dgm:pt modelId="{76B889AC-5DC7-49E9-9470-1726B0E1E77F}" type="pres">
      <dgm:prSet presAssocID="{97E1711E-874A-4867-847A-9FB0D49421F4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F649323C-9A23-4780-ABBF-44EB22816205}" type="pres">
      <dgm:prSet presAssocID="{8E868AD2-930E-400E-AAA6-8A5A38622904}" presName="node" presStyleLbl="node1" presStyleIdx="4" presStyleCnt="6" custScaleX="134758" custScaleY="53903" custRadScaleRad="115077" custRadScaleInc="106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543BC6-C2A3-44A0-AD66-B070AE3B70F1}" type="pres">
      <dgm:prSet presAssocID="{CDC0C329-BEB2-408B-BDAB-EAAE090BC465}" presName="parTrans" presStyleLbl="sibTrans2D1" presStyleIdx="5" presStyleCnt="6"/>
      <dgm:spPr/>
      <dgm:t>
        <a:bodyPr/>
        <a:lstStyle/>
        <a:p>
          <a:endParaRPr lang="fr-FR"/>
        </a:p>
      </dgm:t>
    </dgm:pt>
    <dgm:pt modelId="{4B41BC24-608A-47A8-894A-F5C3286201C3}" type="pres">
      <dgm:prSet presAssocID="{CDC0C329-BEB2-408B-BDAB-EAAE090BC465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649B0251-076A-43A0-A9F0-20A26A16F648}" type="pres">
      <dgm:prSet presAssocID="{B62E7B2B-FA3A-426A-B7EB-F310A4C8F75C}" presName="node" presStyleLbl="node1" presStyleIdx="5" presStyleCnt="6" custScaleX="134758" custScaleY="53903" custRadScaleRad="109562" custRadScaleInc="-11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65EBD3-B066-4A24-9446-F2A6D64CD860}" type="presOf" srcId="{ABD21938-04B1-41CA-83C8-2ABDF967D126}" destId="{A4EEF9AC-C79A-4CC0-AE94-3847C4155BC9}" srcOrd="0" destOrd="0" presId="urn:microsoft.com/office/officeart/2005/8/layout/radial5"/>
    <dgm:cxn modelId="{A27BD5C5-98E9-4318-AF6E-79EC1869D510}" srcId="{F9998325-7ADE-4311-A231-52FDC1B8CDA9}" destId="{6C7F26EE-DC41-4FCE-9A2B-BCB785BD3D40}" srcOrd="0" destOrd="0" parTransId="{E67DDFC5-6407-44C9-88BA-B29F651CA55F}" sibTransId="{32DAA5E5-A336-4688-A8E9-E9E67FCEA09C}"/>
    <dgm:cxn modelId="{48B183D5-9229-49B8-B8BF-7CCC95286584}" type="presOf" srcId="{3BB986C5-39B4-419F-BC66-29AA94C2C8B4}" destId="{E47AF97F-3A35-4678-BBFB-CEBE864CC32F}" srcOrd="0" destOrd="0" presId="urn:microsoft.com/office/officeart/2005/8/layout/radial5"/>
    <dgm:cxn modelId="{DA00FFCE-8051-4BEE-B2CB-D038378B4F4A}" type="presOf" srcId="{97E1711E-874A-4867-847A-9FB0D49421F4}" destId="{76B889AC-5DC7-49E9-9470-1726B0E1E77F}" srcOrd="1" destOrd="0" presId="urn:microsoft.com/office/officeart/2005/8/layout/radial5"/>
    <dgm:cxn modelId="{E231FA1D-34BE-490D-93A5-27BDDF493FD6}" type="presOf" srcId="{F0C6DB36-3872-4B58-8E34-E788738E6D2E}" destId="{3CA7F5B3-1CF7-48CD-9446-5EAAC42314B2}" srcOrd="0" destOrd="0" presId="urn:microsoft.com/office/officeart/2005/8/layout/radial5"/>
    <dgm:cxn modelId="{6A7F93C6-E7A5-40CF-BCA9-62CFB38140A6}" type="presOf" srcId="{7C67E25A-687E-43EF-A30E-1BE6BB1C96BB}" destId="{2908CCF2-B3E0-4425-A3A4-741C48F697CC}" srcOrd="0" destOrd="0" presId="urn:microsoft.com/office/officeart/2005/8/layout/radial5"/>
    <dgm:cxn modelId="{5702097A-4CE3-41F2-81F9-FDD9F1A422E4}" type="presOf" srcId="{97E1711E-874A-4867-847A-9FB0D49421F4}" destId="{6EA9DD4F-02C6-49FE-9FCF-19492F4C119B}" srcOrd="0" destOrd="0" presId="urn:microsoft.com/office/officeart/2005/8/layout/radial5"/>
    <dgm:cxn modelId="{D6147ED2-98C9-440A-8128-A2C7C8E7F921}" type="presOf" srcId="{BF08AF18-252A-4A5D-9A63-82B61EF94DB5}" destId="{C5CB236E-81F3-4E87-9694-5BDFFCCF0DCD}" srcOrd="1" destOrd="0" presId="urn:microsoft.com/office/officeart/2005/8/layout/radial5"/>
    <dgm:cxn modelId="{A2A26490-63E0-4244-8E5E-DA191B3871F9}" srcId="{6C7F26EE-DC41-4FCE-9A2B-BCB785BD3D40}" destId="{ABD21938-04B1-41CA-83C8-2ABDF967D126}" srcOrd="0" destOrd="0" parTransId="{BF08AF18-252A-4A5D-9A63-82B61EF94DB5}" sibTransId="{E2D2F5AC-45C6-47DE-8D32-46362313B352}"/>
    <dgm:cxn modelId="{CCA1D185-E200-464F-9472-1CE2C5A7E784}" type="presOf" srcId="{BF08AF18-252A-4A5D-9A63-82B61EF94DB5}" destId="{855A38A7-EDEB-431E-A167-42643272BBEE}" srcOrd="0" destOrd="0" presId="urn:microsoft.com/office/officeart/2005/8/layout/radial5"/>
    <dgm:cxn modelId="{7EFFB9AC-B92F-4FE0-AD61-CD9D563F93D8}" type="presOf" srcId="{D505439A-4959-4459-A573-2343A93FF006}" destId="{79CA3347-9782-411C-88F7-42E0FDE4A993}" srcOrd="0" destOrd="0" presId="urn:microsoft.com/office/officeart/2005/8/layout/radial5"/>
    <dgm:cxn modelId="{E0E29099-C7D9-46F1-9955-FB30872C1168}" type="presOf" srcId="{8E868AD2-930E-400E-AAA6-8A5A38622904}" destId="{F649323C-9A23-4780-ABBF-44EB22816205}" srcOrd="0" destOrd="0" presId="urn:microsoft.com/office/officeart/2005/8/layout/radial5"/>
    <dgm:cxn modelId="{DDE09341-A8D5-48FF-80C0-A0DD3008222C}" type="presOf" srcId="{F9998325-7ADE-4311-A231-52FDC1B8CDA9}" destId="{C587B4A8-743B-42E8-A685-647273CB9C3E}" srcOrd="0" destOrd="0" presId="urn:microsoft.com/office/officeart/2005/8/layout/radial5"/>
    <dgm:cxn modelId="{F7BF687E-CDC4-402E-AA1A-21EEA45381D3}" srcId="{6C7F26EE-DC41-4FCE-9A2B-BCB785BD3D40}" destId="{F0C6DB36-3872-4B58-8E34-E788738E6D2E}" srcOrd="1" destOrd="0" parTransId="{AF093D10-7012-425E-8E21-3F88DE2923C4}" sibTransId="{A8813212-DCE7-4664-97BA-CD68F83C165B}"/>
    <dgm:cxn modelId="{8D6FC9A5-7FEF-406E-8FAF-7341EF098230}" srcId="{6C7F26EE-DC41-4FCE-9A2B-BCB785BD3D40}" destId="{8E868AD2-930E-400E-AAA6-8A5A38622904}" srcOrd="4" destOrd="0" parTransId="{97E1711E-874A-4867-847A-9FB0D49421F4}" sibTransId="{42EA9274-B982-4F92-AB98-104C73C78B23}"/>
    <dgm:cxn modelId="{EFE7E207-FE94-4657-8EF6-9DB24939E01D}" srcId="{6C7F26EE-DC41-4FCE-9A2B-BCB785BD3D40}" destId="{B62E7B2B-FA3A-426A-B7EB-F310A4C8F75C}" srcOrd="5" destOrd="0" parTransId="{CDC0C329-BEB2-408B-BDAB-EAAE090BC465}" sibTransId="{6F80404E-2C54-4D9F-9ECA-7172053D77E5}"/>
    <dgm:cxn modelId="{96AD066A-C83F-45F3-8784-C0EA75EEC60C}" type="presOf" srcId="{AF093D10-7012-425E-8E21-3F88DE2923C4}" destId="{44173EF8-C060-456B-A7FF-51FF3C3F3728}" srcOrd="1" destOrd="0" presId="urn:microsoft.com/office/officeart/2005/8/layout/radial5"/>
    <dgm:cxn modelId="{ACB3CE3A-9A82-4288-848C-FF1454AC4B14}" type="presOf" srcId="{6C7F26EE-DC41-4FCE-9A2B-BCB785BD3D40}" destId="{795B084A-6AF2-4FE3-B8E7-6E77B4B1B4FE}" srcOrd="0" destOrd="0" presId="urn:microsoft.com/office/officeart/2005/8/layout/radial5"/>
    <dgm:cxn modelId="{115F94F3-B364-44B5-B59A-022972CB01FC}" srcId="{6C7F26EE-DC41-4FCE-9A2B-BCB785BD3D40}" destId="{E03C1B12-9674-4158-82E6-380D58725FD2}" srcOrd="2" destOrd="0" parTransId="{D505439A-4959-4459-A573-2343A93FF006}" sibTransId="{79082AFD-ADB4-4A07-AD6D-3FAB394DA409}"/>
    <dgm:cxn modelId="{4D9799D1-7C58-4CFA-B446-10A6EAE9D19E}" type="presOf" srcId="{CDC0C329-BEB2-408B-BDAB-EAAE090BC465}" destId="{4B41BC24-608A-47A8-894A-F5C3286201C3}" srcOrd="1" destOrd="0" presId="urn:microsoft.com/office/officeart/2005/8/layout/radial5"/>
    <dgm:cxn modelId="{796749A4-54A5-4F96-8DF6-936CD2B5D858}" type="presOf" srcId="{D505439A-4959-4459-A573-2343A93FF006}" destId="{FAC6D00E-7DBC-4269-B96D-AD34341426B3}" srcOrd="1" destOrd="0" presId="urn:microsoft.com/office/officeart/2005/8/layout/radial5"/>
    <dgm:cxn modelId="{82D56A07-0F2D-4B39-8112-28903D5E7914}" srcId="{6C7F26EE-DC41-4FCE-9A2B-BCB785BD3D40}" destId="{3BB986C5-39B4-419F-BC66-29AA94C2C8B4}" srcOrd="3" destOrd="0" parTransId="{7C67E25A-687E-43EF-A30E-1BE6BB1C96BB}" sibTransId="{6D74F808-3D7F-4FA4-AAE3-8BE6FCE9A644}"/>
    <dgm:cxn modelId="{DB4DCA15-3A21-49E2-8DE1-AE14995A8429}" type="presOf" srcId="{7C67E25A-687E-43EF-A30E-1BE6BB1C96BB}" destId="{02EDF0E0-C93D-496C-9C44-8B52081CF42F}" srcOrd="1" destOrd="0" presId="urn:microsoft.com/office/officeart/2005/8/layout/radial5"/>
    <dgm:cxn modelId="{06F65436-5D60-422F-8FA6-E3C1921BED54}" type="presOf" srcId="{B62E7B2B-FA3A-426A-B7EB-F310A4C8F75C}" destId="{649B0251-076A-43A0-A9F0-20A26A16F648}" srcOrd="0" destOrd="0" presId="urn:microsoft.com/office/officeart/2005/8/layout/radial5"/>
    <dgm:cxn modelId="{0ED3562F-3DCF-42AB-82A3-B3E0DD0F2256}" type="presOf" srcId="{E03C1B12-9674-4158-82E6-380D58725FD2}" destId="{4BBFCE1B-2519-4F4B-A2D6-A629CFD6B43E}" srcOrd="0" destOrd="0" presId="urn:microsoft.com/office/officeart/2005/8/layout/radial5"/>
    <dgm:cxn modelId="{74EEB082-FF03-4B2C-A079-A3F2D3709F1E}" type="presOf" srcId="{CDC0C329-BEB2-408B-BDAB-EAAE090BC465}" destId="{D8543BC6-C2A3-44A0-AD66-B070AE3B70F1}" srcOrd="0" destOrd="0" presId="urn:microsoft.com/office/officeart/2005/8/layout/radial5"/>
    <dgm:cxn modelId="{B9B8684B-2680-48F1-9A77-B950DD172C77}" type="presOf" srcId="{AF093D10-7012-425E-8E21-3F88DE2923C4}" destId="{67BD1836-BBD8-49E6-8A1D-0B6AD1A49804}" srcOrd="0" destOrd="0" presId="urn:microsoft.com/office/officeart/2005/8/layout/radial5"/>
    <dgm:cxn modelId="{8B9BC0E2-457C-4F1B-9FAC-A97A73469517}" type="presParOf" srcId="{C587B4A8-743B-42E8-A685-647273CB9C3E}" destId="{795B084A-6AF2-4FE3-B8E7-6E77B4B1B4FE}" srcOrd="0" destOrd="0" presId="urn:microsoft.com/office/officeart/2005/8/layout/radial5"/>
    <dgm:cxn modelId="{0A006FF0-C2EC-4E22-BEEA-F922A33F3E8D}" type="presParOf" srcId="{C587B4A8-743B-42E8-A685-647273CB9C3E}" destId="{855A38A7-EDEB-431E-A167-42643272BBEE}" srcOrd="1" destOrd="0" presId="urn:microsoft.com/office/officeart/2005/8/layout/radial5"/>
    <dgm:cxn modelId="{A5230BF6-DE15-4DCC-857B-819590E791F4}" type="presParOf" srcId="{855A38A7-EDEB-431E-A167-42643272BBEE}" destId="{C5CB236E-81F3-4E87-9694-5BDFFCCF0DCD}" srcOrd="0" destOrd="0" presId="urn:microsoft.com/office/officeart/2005/8/layout/radial5"/>
    <dgm:cxn modelId="{66005F16-2736-4A65-B310-700850F74380}" type="presParOf" srcId="{C587B4A8-743B-42E8-A685-647273CB9C3E}" destId="{A4EEF9AC-C79A-4CC0-AE94-3847C4155BC9}" srcOrd="2" destOrd="0" presId="urn:microsoft.com/office/officeart/2005/8/layout/radial5"/>
    <dgm:cxn modelId="{D9237A9E-C1E7-4138-9D08-1BFAB31FDFEE}" type="presParOf" srcId="{C587B4A8-743B-42E8-A685-647273CB9C3E}" destId="{67BD1836-BBD8-49E6-8A1D-0B6AD1A49804}" srcOrd="3" destOrd="0" presId="urn:microsoft.com/office/officeart/2005/8/layout/radial5"/>
    <dgm:cxn modelId="{483C8598-B6D2-4E7C-8992-046899DB11B6}" type="presParOf" srcId="{67BD1836-BBD8-49E6-8A1D-0B6AD1A49804}" destId="{44173EF8-C060-456B-A7FF-51FF3C3F3728}" srcOrd="0" destOrd="0" presId="urn:microsoft.com/office/officeart/2005/8/layout/radial5"/>
    <dgm:cxn modelId="{2354EE13-8486-4ED4-9C6F-B49B1EF21238}" type="presParOf" srcId="{C587B4A8-743B-42E8-A685-647273CB9C3E}" destId="{3CA7F5B3-1CF7-48CD-9446-5EAAC42314B2}" srcOrd="4" destOrd="0" presId="urn:microsoft.com/office/officeart/2005/8/layout/radial5"/>
    <dgm:cxn modelId="{8B299E1E-7278-4D59-884E-BE7180ABB0C1}" type="presParOf" srcId="{C587B4A8-743B-42E8-A685-647273CB9C3E}" destId="{79CA3347-9782-411C-88F7-42E0FDE4A993}" srcOrd="5" destOrd="0" presId="urn:microsoft.com/office/officeart/2005/8/layout/radial5"/>
    <dgm:cxn modelId="{1C643640-F5AD-4524-BC2B-E2B5AC301106}" type="presParOf" srcId="{79CA3347-9782-411C-88F7-42E0FDE4A993}" destId="{FAC6D00E-7DBC-4269-B96D-AD34341426B3}" srcOrd="0" destOrd="0" presId="urn:microsoft.com/office/officeart/2005/8/layout/radial5"/>
    <dgm:cxn modelId="{2D89AA28-C0AE-480C-B652-173DA3225E52}" type="presParOf" srcId="{C587B4A8-743B-42E8-A685-647273CB9C3E}" destId="{4BBFCE1B-2519-4F4B-A2D6-A629CFD6B43E}" srcOrd="6" destOrd="0" presId="urn:microsoft.com/office/officeart/2005/8/layout/radial5"/>
    <dgm:cxn modelId="{1CEBB758-0746-4A5C-8731-D40AF51D45F6}" type="presParOf" srcId="{C587B4A8-743B-42E8-A685-647273CB9C3E}" destId="{2908CCF2-B3E0-4425-A3A4-741C48F697CC}" srcOrd="7" destOrd="0" presId="urn:microsoft.com/office/officeart/2005/8/layout/radial5"/>
    <dgm:cxn modelId="{CD3FD816-C6A1-4F6C-99B1-5BA4F8A1CEBE}" type="presParOf" srcId="{2908CCF2-B3E0-4425-A3A4-741C48F697CC}" destId="{02EDF0E0-C93D-496C-9C44-8B52081CF42F}" srcOrd="0" destOrd="0" presId="urn:microsoft.com/office/officeart/2005/8/layout/radial5"/>
    <dgm:cxn modelId="{3B462F3B-29E0-4A0E-9F3D-0ADD0E089770}" type="presParOf" srcId="{C587B4A8-743B-42E8-A685-647273CB9C3E}" destId="{E47AF97F-3A35-4678-BBFB-CEBE864CC32F}" srcOrd="8" destOrd="0" presId="urn:microsoft.com/office/officeart/2005/8/layout/radial5"/>
    <dgm:cxn modelId="{5E366C80-A4FD-41E9-BAA5-3074A2747A2F}" type="presParOf" srcId="{C587B4A8-743B-42E8-A685-647273CB9C3E}" destId="{6EA9DD4F-02C6-49FE-9FCF-19492F4C119B}" srcOrd="9" destOrd="0" presId="urn:microsoft.com/office/officeart/2005/8/layout/radial5"/>
    <dgm:cxn modelId="{B3CE3BCD-DF9B-4910-9436-9C894E57E7A6}" type="presParOf" srcId="{6EA9DD4F-02C6-49FE-9FCF-19492F4C119B}" destId="{76B889AC-5DC7-49E9-9470-1726B0E1E77F}" srcOrd="0" destOrd="0" presId="urn:microsoft.com/office/officeart/2005/8/layout/radial5"/>
    <dgm:cxn modelId="{938161EF-17E3-42A7-BA2D-9BA4BF14392F}" type="presParOf" srcId="{C587B4A8-743B-42E8-A685-647273CB9C3E}" destId="{F649323C-9A23-4780-ABBF-44EB22816205}" srcOrd="10" destOrd="0" presId="urn:microsoft.com/office/officeart/2005/8/layout/radial5"/>
    <dgm:cxn modelId="{647F40A5-F55D-4E7C-993F-52318AB64AC4}" type="presParOf" srcId="{C587B4A8-743B-42E8-A685-647273CB9C3E}" destId="{D8543BC6-C2A3-44A0-AD66-B070AE3B70F1}" srcOrd="11" destOrd="0" presId="urn:microsoft.com/office/officeart/2005/8/layout/radial5"/>
    <dgm:cxn modelId="{5FB40B3E-D5DF-4A58-AD34-6C280623A4F1}" type="presParOf" srcId="{D8543BC6-C2A3-44A0-AD66-B070AE3B70F1}" destId="{4B41BC24-608A-47A8-894A-F5C3286201C3}" srcOrd="0" destOrd="0" presId="urn:microsoft.com/office/officeart/2005/8/layout/radial5"/>
    <dgm:cxn modelId="{EC87134B-34C3-4BD9-A5F0-159C87FC185B}" type="presParOf" srcId="{C587B4A8-743B-42E8-A685-647273CB9C3E}" destId="{649B0251-076A-43A0-A9F0-20A26A16F64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0A5FC-0273-40CD-89F2-053CAB6583FE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07A4D4E-1F57-4DAC-9444-D904B093352B}">
      <dgm:prSet phldrT="[Texte]" custT="1"/>
      <dgm:spPr/>
      <dgm:t>
        <a:bodyPr/>
        <a:lstStyle/>
        <a:p>
          <a:r>
            <a:rPr lang="fr-FR" sz="1600" dirty="0" smtClean="0"/>
            <a:t>Lundi</a:t>
          </a:r>
          <a:endParaRPr lang="fr-FR" sz="1600" dirty="0"/>
        </a:p>
      </dgm:t>
    </dgm:pt>
    <dgm:pt modelId="{C7C34C89-FBDE-4D74-9987-9F49BA3208DB}" type="parTrans" cxnId="{559E4041-AA70-420B-BEF7-94D328EA1409}">
      <dgm:prSet/>
      <dgm:spPr/>
      <dgm:t>
        <a:bodyPr/>
        <a:lstStyle/>
        <a:p>
          <a:endParaRPr lang="fr-FR" sz="3600"/>
        </a:p>
      </dgm:t>
    </dgm:pt>
    <dgm:pt modelId="{011D8FF6-3C95-469C-9B31-5369C4E2E1B8}" type="sibTrans" cxnId="{559E4041-AA70-420B-BEF7-94D328EA1409}">
      <dgm:prSet/>
      <dgm:spPr/>
      <dgm:t>
        <a:bodyPr/>
        <a:lstStyle/>
        <a:p>
          <a:endParaRPr lang="fr-FR" sz="3600"/>
        </a:p>
      </dgm:t>
    </dgm:pt>
    <dgm:pt modelId="{0314623C-C841-43FB-80DA-8D2A3985605B}">
      <dgm:prSet phldrT="[Texte]" custT="1"/>
      <dgm:spPr/>
      <dgm:t>
        <a:bodyPr/>
        <a:lstStyle/>
        <a:p>
          <a:r>
            <a:rPr lang="fr-FR" sz="1050" dirty="0" smtClean="0"/>
            <a:t>DS</a:t>
          </a:r>
          <a:endParaRPr lang="fr-FR" sz="1050" dirty="0"/>
        </a:p>
      </dgm:t>
    </dgm:pt>
    <dgm:pt modelId="{374F48A8-C9B9-4DE1-A695-EE4AE5E69D9C}" type="parTrans" cxnId="{ADED19CC-1C78-4ADB-9145-67DF1B93B17B}">
      <dgm:prSet/>
      <dgm:spPr/>
      <dgm:t>
        <a:bodyPr/>
        <a:lstStyle/>
        <a:p>
          <a:endParaRPr lang="fr-FR" sz="3600"/>
        </a:p>
      </dgm:t>
    </dgm:pt>
    <dgm:pt modelId="{5BE30A2B-D9DA-4B95-AF37-99EC60D806BB}" type="sibTrans" cxnId="{ADED19CC-1C78-4ADB-9145-67DF1B93B17B}">
      <dgm:prSet/>
      <dgm:spPr/>
      <dgm:t>
        <a:bodyPr/>
        <a:lstStyle/>
        <a:p>
          <a:endParaRPr lang="fr-FR" sz="3600"/>
        </a:p>
      </dgm:t>
    </dgm:pt>
    <dgm:pt modelId="{29986421-EAF9-4B01-97C1-4B8FCF0CBE89}">
      <dgm:prSet phldrT="[Texte]" custT="1"/>
      <dgm:spPr/>
      <dgm:t>
        <a:bodyPr/>
        <a:lstStyle/>
        <a:p>
          <a:r>
            <a:rPr lang="fr-FR" sz="1050" dirty="0" smtClean="0"/>
            <a:t>Devoir du soir (en lien avec le cour du mardi)</a:t>
          </a:r>
          <a:endParaRPr lang="fr-FR" sz="1050" dirty="0"/>
        </a:p>
      </dgm:t>
    </dgm:pt>
    <dgm:pt modelId="{84F1F3AA-3D7E-418A-A916-66F655C69EEF}" type="parTrans" cxnId="{D3964954-F2E2-4428-887D-FA323B4C988F}">
      <dgm:prSet/>
      <dgm:spPr/>
      <dgm:t>
        <a:bodyPr/>
        <a:lstStyle/>
        <a:p>
          <a:endParaRPr lang="fr-FR" sz="3600"/>
        </a:p>
      </dgm:t>
    </dgm:pt>
    <dgm:pt modelId="{005C9155-6AF6-406A-8094-4C141D497761}" type="sibTrans" cxnId="{D3964954-F2E2-4428-887D-FA323B4C988F}">
      <dgm:prSet/>
      <dgm:spPr/>
      <dgm:t>
        <a:bodyPr/>
        <a:lstStyle/>
        <a:p>
          <a:endParaRPr lang="fr-FR" sz="3600"/>
        </a:p>
      </dgm:t>
    </dgm:pt>
    <dgm:pt modelId="{AD9D62D7-1F99-4D89-89C6-0A38338357A0}">
      <dgm:prSet phldrT="[Texte]" custT="1"/>
      <dgm:spPr/>
      <dgm:t>
        <a:bodyPr/>
        <a:lstStyle/>
        <a:p>
          <a:r>
            <a:rPr lang="fr-FR" sz="1600" dirty="0" smtClean="0"/>
            <a:t>Mardi</a:t>
          </a:r>
          <a:endParaRPr lang="fr-FR" sz="1600" dirty="0"/>
        </a:p>
      </dgm:t>
    </dgm:pt>
    <dgm:pt modelId="{32FCA36B-323D-4798-86D6-DCA97C85C26F}" type="parTrans" cxnId="{A644C78A-884A-47D3-A1E6-8E6E60421329}">
      <dgm:prSet/>
      <dgm:spPr/>
      <dgm:t>
        <a:bodyPr/>
        <a:lstStyle/>
        <a:p>
          <a:endParaRPr lang="fr-FR" sz="3600"/>
        </a:p>
      </dgm:t>
    </dgm:pt>
    <dgm:pt modelId="{F8A4A5CA-3159-49AB-90FD-CD1980E80B50}" type="sibTrans" cxnId="{A644C78A-884A-47D3-A1E6-8E6E60421329}">
      <dgm:prSet/>
      <dgm:spPr/>
      <dgm:t>
        <a:bodyPr/>
        <a:lstStyle/>
        <a:p>
          <a:endParaRPr lang="fr-FR" sz="3600"/>
        </a:p>
      </dgm:t>
    </dgm:pt>
    <dgm:pt modelId="{4A031B29-F710-4D37-9F06-A1DF78714540}">
      <dgm:prSet phldrT="[Texte]" custT="1"/>
      <dgm:spPr/>
      <dgm:t>
        <a:bodyPr/>
        <a:lstStyle/>
        <a:p>
          <a:r>
            <a:rPr lang="fr-FR" sz="1050" dirty="0" smtClean="0"/>
            <a:t>Cours (1h)</a:t>
          </a:r>
          <a:endParaRPr lang="fr-FR" sz="1050" dirty="0"/>
        </a:p>
      </dgm:t>
    </dgm:pt>
    <dgm:pt modelId="{A299B8BF-8805-4A60-BF92-393D78006AF6}" type="parTrans" cxnId="{9B25F1BD-03C2-45E9-AA96-67EB13544757}">
      <dgm:prSet/>
      <dgm:spPr/>
      <dgm:t>
        <a:bodyPr/>
        <a:lstStyle/>
        <a:p>
          <a:endParaRPr lang="fr-FR" sz="3600"/>
        </a:p>
      </dgm:t>
    </dgm:pt>
    <dgm:pt modelId="{AFEEF681-A582-4C0D-BF18-F9146FA61BEB}" type="sibTrans" cxnId="{9B25F1BD-03C2-45E9-AA96-67EB13544757}">
      <dgm:prSet/>
      <dgm:spPr/>
      <dgm:t>
        <a:bodyPr/>
        <a:lstStyle/>
        <a:p>
          <a:endParaRPr lang="fr-FR" sz="3600"/>
        </a:p>
      </dgm:t>
    </dgm:pt>
    <dgm:pt modelId="{3EBC4A83-B75A-4F14-AECF-538D384C11DF}">
      <dgm:prSet phldrT="[Texte]" custT="1"/>
      <dgm:spPr/>
      <dgm:t>
        <a:bodyPr/>
        <a:lstStyle/>
        <a:p>
          <a:r>
            <a:rPr lang="fr-FR" sz="1050" dirty="0" smtClean="0"/>
            <a:t>TD (1h)</a:t>
          </a:r>
          <a:endParaRPr lang="fr-FR" sz="1050" dirty="0"/>
        </a:p>
      </dgm:t>
    </dgm:pt>
    <dgm:pt modelId="{F46D7DAC-5B99-42C4-BD28-6AE792DC4878}" type="parTrans" cxnId="{50A4749E-BC07-4943-AE97-C9690A4FBCDC}">
      <dgm:prSet/>
      <dgm:spPr/>
      <dgm:t>
        <a:bodyPr/>
        <a:lstStyle/>
        <a:p>
          <a:endParaRPr lang="fr-FR" sz="3600"/>
        </a:p>
      </dgm:t>
    </dgm:pt>
    <dgm:pt modelId="{19BD95F7-08B9-414D-B188-BE5DCE54EAD5}" type="sibTrans" cxnId="{50A4749E-BC07-4943-AE97-C9690A4FBCDC}">
      <dgm:prSet/>
      <dgm:spPr/>
      <dgm:t>
        <a:bodyPr/>
        <a:lstStyle/>
        <a:p>
          <a:endParaRPr lang="fr-FR" sz="3600"/>
        </a:p>
      </dgm:t>
    </dgm:pt>
    <dgm:pt modelId="{3C74B643-80FE-4007-9FB0-D46F166D1975}">
      <dgm:prSet phldrT="[Texte]" custT="1"/>
      <dgm:spPr/>
      <dgm:t>
        <a:bodyPr/>
        <a:lstStyle/>
        <a:p>
          <a:r>
            <a:rPr lang="fr-FR" sz="1600" dirty="0" smtClean="0"/>
            <a:t>Mercredi</a:t>
          </a:r>
          <a:endParaRPr lang="fr-FR" sz="1600" dirty="0"/>
        </a:p>
      </dgm:t>
    </dgm:pt>
    <dgm:pt modelId="{B7FA8628-7661-4231-B966-FC621EE69D37}" type="parTrans" cxnId="{9C473685-6AF5-4C80-A4E1-7BEAD5CAE4BD}">
      <dgm:prSet/>
      <dgm:spPr/>
      <dgm:t>
        <a:bodyPr/>
        <a:lstStyle/>
        <a:p>
          <a:endParaRPr lang="fr-FR" sz="3600"/>
        </a:p>
      </dgm:t>
    </dgm:pt>
    <dgm:pt modelId="{6F952D6C-7C51-4229-8B4F-D8AFBC4A08FF}" type="sibTrans" cxnId="{9C473685-6AF5-4C80-A4E1-7BEAD5CAE4BD}">
      <dgm:prSet/>
      <dgm:spPr/>
      <dgm:t>
        <a:bodyPr/>
        <a:lstStyle/>
        <a:p>
          <a:endParaRPr lang="fr-FR" sz="3600"/>
        </a:p>
      </dgm:t>
    </dgm:pt>
    <dgm:pt modelId="{B8EDA89E-7F8E-44AE-A699-0A203067934C}">
      <dgm:prSet phldrT="[Texte]" custT="1"/>
      <dgm:spPr/>
      <dgm:t>
        <a:bodyPr/>
        <a:lstStyle/>
        <a:p>
          <a:r>
            <a:rPr lang="fr-FR" sz="1050" dirty="0" smtClean="0"/>
            <a:t>Colle</a:t>
          </a:r>
          <a:endParaRPr lang="fr-FR" sz="1050" dirty="0"/>
        </a:p>
      </dgm:t>
    </dgm:pt>
    <dgm:pt modelId="{CED3B03B-00AF-4263-82FD-DA2A38D9D691}" type="parTrans" cxnId="{547DDF64-8481-4345-8F97-67BBF1F1E81E}">
      <dgm:prSet/>
      <dgm:spPr/>
      <dgm:t>
        <a:bodyPr/>
        <a:lstStyle/>
        <a:p>
          <a:endParaRPr lang="fr-FR" sz="3600"/>
        </a:p>
      </dgm:t>
    </dgm:pt>
    <dgm:pt modelId="{F8A86FD8-34B0-442D-ABD1-F8E2A9C39419}" type="sibTrans" cxnId="{547DDF64-8481-4345-8F97-67BBF1F1E81E}">
      <dgm:prSet/>
      <dgm:spPr/>
      <dgm:t>
        <a:bodyPr/>
        <a:lstStyle/>
        <a:p>
          <a:endParaRPr lang="fr-FR" sz="3600"/>
        </a:p>
      </dgm:t>
    </dgm:pt>
    <dgm:pt modelId="{732A70D7-57AA-462F-B424-95C1672DBA58}">
      <dgm:prSet phldrT="[Texte]" custT="1"/>
      <dgm:spPr/>
      <dgm:t>
        <a:bodyPr/>
        <a:lstStyle/>
        <a:p>
          <a:r>
            <a:rPr lang="fr-FR" sz="1050" dirty="0" smtClean="0"/>
            <a:t>Devoir du soir (sur le cours de la semaine)</a:t>
          </a:r>
          <a:endParaRPr lang="fr-FR" sz="1050" dirty="0"/>
        </a:p>
      </dgm:t>
    </dgm:pt>
    <dgm:pt modelId="{A35DD438-C6F1-44C3-B997-0621D7519DFD}" type="parTrans" cxnId="{349E1131-DD1D-4A75-B2B2-5BD82C50FD64}">
      <dgm:prSet/>
      <dgm:spPr/>
      <dgm:t>
        <a:bodyPr/>
        <a:lstStyle/>
        <a:p>
          <a:endParaRPr lang="fr-FR" sz="3600"/>
        </a:p>
      </dgm:t>
    </dgm:pt>
    <dgm:pt modelId="{9096FDF1-382B-4AD3-92B2-9B11A1A6FA50}" type="sibTrans" cxnId="{349E1131-DD1D-4A75-B2B2-5BD82C50FD64}">
      <dgm:prSet/>
      <dgm:spPr/>
      <dgm:t>
        <a:bodyPr/>
        <a:lstStyle/>
        <a:p>
          <a:endParaRPr lang="fr-FR" sz="3600"/>
        </a:p>
      </dgm:t>
    </dgm:pt>
    <dgm:pt modelId="{77339EB7-3D97-42B2-BB41-F1DA7E77D2F9}">
      <dgm:prSet phldrT="[Texte]" custT="1"/>
      <dgm:spPr/>
      <dgm:t>
        <a:bodyPr/>
        <a:lstStyle/>
        <a:p>
          <a:r>
            <a:rPr lang="fr-FR" sz="1600" dirty="0" smtClean="0"/>
            <a:t>Jeudi</a:t>
          </a:r>
          <a:endParaRPr lang="fr-FR" sz="1600" dirty="0"/>
        </a:p>
      </dgm:t>
    </dgm:pt>
    <dgm:pt modelId="{1E69D24B-706B-4353-A2B2-FB65387E0569}" type="parTrans" cxnId="{0DA65F52-3E2B-44E7-9BBF-1291DD392748}">
      <dgm:prSet/>
      <dgm:spPr/>
      <dgm:t>
        <a:bodyPr/>
        <a:lstStyle/>
        <a:p>
          <a:endParaRPr lang="fr-FR" sz="3600"/>
        </a:p>
      </dgm:t>
    </dgm:pt>
    <dgm:pt modelId="{11BF7650-7EA2-45DA-A3F4-1219449A4709}" type="sibTrans" cxnId="{0DA65F52-3E2B-44E7-9BBF-1291DD392748}">
      <dgm:prSet/>
      <dgm:spPr/>
      <dgm:t>
        <a:bodyPr/>
        <a:lstStyle/>
        <a:p>
          <a:endParaRPr lang="fr-FR" sz="3600"/>
        </a:p>
      </dgm:t>
    </dgm:pt>
    <dgm:pt modelId="{9FB89A36-0EEE-4147-B38E-6AA0BE15EBDA}">
      <dgm:prSet phldrT="[Texte]" custT="1"/>
      <dgm:spPr/>
      <dgm:t>
        <a:bodyPr/>
        <a:lstStyle/>
        <a:p>
          <a:r>
            <a:rPr lang="fr-FR" sz="1600" dirty="0" smtClean="0"/>
            <a:t>Vendredi</a:t>
          </a:r>
          <a:endParaRPr lang="fr-FR" sz="1600" dirty="0"/>
        </a:p>
      </dgm:t>
    </dgm:pt>
    <dgm:pt modelId="{449EADF4-4A97-4ADE-98EF-98CD3ABB364E}" type="parTrans" cxnId="{A4EA0A04-D72F-445C-AFE9-412E558308CF}">
      <dgm:prSet/>
      <dgm:spPr/>
      <dgm:t>
        <a:bodyPr/>
        <a:lstStyle/>
        <a:p>
          <a:endParaRPr lang="fr-FR" sz="3600"/>
        </a:p>
      </dgm:t>
    </dgm:pt>
    <dgm:pt modelId="{185239E5-C8AF-42E5-B008-D5C65D8C47A5}" type="sibTrans" cxnId="{A4EA0A04-D72F-445C-AFE9-412E558308CF}">
      <dgm:prSet/>
      <dgm:spPr/>
      <dgm:t>
        <a:bodyPr/>
        <a:lstStyle/>
        <a:p>
          <a:endParaRPr lang="fr-FR" sz="3600"/>
        </a:p>
      </dgm:t>
    </dgm:pt>
    <dgm:pt modelId="{4A3CC92A-0A13-4A1B-A50E-A66EBFF25D7D}">
      <dgm:prSet phldrT="[Texte]" custT="1"/>
      <dgm:spPr/>
      <dgm:t>
        <a:bodyPr/>
        <a:lstStyle/>
        <a:p>
          <a:r>
            <a:rPr lang="fr-FR" sz="1600" dirty="0" smtClean="0"/>
            <a:t>Samedi</a:t>
          </a:r>
          <a:endParaRPr lang="fr-FR" sz="1600" dirty="0"/>
        </a:p>
      </dgm:t>
    </dgm:pt>
    <dgm:pt modelId="{3DEA74AD-B84A-4A87-B596-29EDB2BE35A6}" type="parTrans" cxnId="{5AF1953A-F0AD-46AA-92F1-B1CB82164EB1}">
      <dgm:prSet/>
      <dgm:spPr/>
      <dgm:t>
        <a:bodyPr/>
        <a:lstStyle/>
        <a:p>
          <a:endParaRPr lang="fr-FR" sz="3600"/>
        </a:p>
      </dgm:t>
    </dgm:pt>
    <dgm:pt modelId="{400C1C92-1F19-4809-92E5-16A2B90D6901}" type="sibTrans" cxnId="{5AF1953A-F0AD-46AA-92F1-B1CB82164EB1}">
      <dgm:prSet/>
      <dgm:spPr/>
      <dgm:t>
        <a:bodyPr/>
        <a:lstStyle/>
        <a:p>
          <a:endParaRPr lang="fr-FR" sz="3600"/>
        </a:p>
      </dgm:t>
    </dgm:pt>
    <dgm:pt modelId="{6B1ED8E1-BC78-4A78-81DD-93138B8B2263}">
      <dgm:prSet phldrT="[Texte]" custT="1"/>
      <dgm:spPr/>
      <dgm:t>
        <a:bodyPr/>
        <a:lstStyle/>
        <a:p>
          <a:r>
            <a:rPr lang="fr-FR" sz="1600" dirty="0" smtClean="0"/>
            <a:t>Dimanche</a:t>
          </a:r>
          <a:endParaRPr lang="fr-FR" sz="1600" dirty="0"/>
        </a:p>
      </dgm:t>
    </dgm:pt>
    <dgm:pt modelId="{A2482158-1E8C-4D98-A286-3A43912CCDC4}" type="parTrans" cxnId="{AC13EBC1-D050-4471-A804-AA9D0A0C01F0}">
      <dgm:prSet/>
      <dgm:spPr/>
      <dgm:t>
        <a:bodyPr/>
        <a:lstStyle/>
        <a:p>
          <a:endParaRPr lang="fr-FR" sz="3600"/>
        </a:p>
      </dgm:t>
    </dgm:pt>
    <dgm:pt modelId="{AAA6C421-F9EC-4DCC-9E22-A4B2D61459DB}" type="sibTrans" cxnId="{AC13EBC1-D050-4471-A804-AA9D0A0C01F0}">
      <dgm:prSet/>
      <dgm:spPr/>
      <dgm:t>
        <a:bodyPr/>
        <a:lstStyle/>
        <a:p>
          <a:endParaRPr lang="fr-FR" sz="3600"/>
        </a:p>
      </dgm:t>
    </dgm:pt>
    <dgm:pt modelId="{A40BEFD5-BC45-4048-8B24-2F7479051BD6}">
      <dgm:prSet custT="1"/>
      <dgm:spPr/>
      <dgm:t>
        <a:bodyPr/>
        <a:lstStyle/>
        <a:p>
          <a:r>
            <a:rPr lang="fr-FR" sz="1050" dirty="0" smtClean="0"/>
            <a:t>TP organisation à géométrie variable </a:t>
          </a:r>
          <a:r>
            <a:rPr lang="fr-FR" sz="1050" dirty="0" smtClean="0">
              <a:sym typeface="Wingdings" panose="05000000000000000000" pitchFamily="2" charset="2"/>
            </a:rPr>
            <a:t></a:t>
          </a:r>
          <a:endParaRPr lang="fr-FR" sz="1050" dirty="0"/>
        </a:p>
      </dgm:t>
    </dgm:pt>
    <dgm:pt modelId="{7400E96A-5A90-4E7F-A45E-CE34FB0094FB}" type="parTrans" cxnId="{EAF3F87F-E7B0-4F9A-8B18-1F7B5D949992}">
      <dgm:prSet/>
      <dgm:spPr/>
      <dgm:t>
        <a:bodyPr/>
        <a:lstStyle/>
        <a:p>
          <a:endParaRPr lang="fr-FR" sz="3600"/>
        </a:p>
      </dgm:t>
    </dgm:pt>
    <dgm:pt modelId="{285060AE-308D-4846-98A5-8B2E94880E0B}" type="sibTrans" cxnId="{EAF3F87F-E7B0-4F9A-8B18-1F7B5D949992}">
      <dgm:prSet/>
      <dgm:spPr/>
      <dgm:t>
        <a:bodyPr/>
        <a:lstStyle/>
        <a:p>
          <a:endParaRPr lang="fr-FR" sz="3600"/>
        </a:p>
      </dgm:t>
    </dgm:pt>
    <dgm:pt modelId="{D9DEF419-D138-41FE-851E-CDC74510A105}">
      <dgm:prSet custT="1"/>
      <dgm:spPr/>
      <dgm:t>
        <a:bodyPr/>
        <a:lstStyle/>
        <a:p>
          <a:r>
            <a:rPr lang="fr-FR" sz="1050" dirty="0" smtClean="0"/>
            <a:t>Colle</a:t>
          </a:r>
          <a:endParaRPr lang="fr-FR" sz="1050" dirty="0"/>
        </a:p>
      </dgm:t>
    </dgm:pt>
    <dgm:pt modelId="{83FA2C37-01EB-4985-9737-6EE3E81C9849}" type="parTrans" cxnId="{6DB29905-7417-476F-BCCC-C52E67C05D03}">
      <dgm:prSet/>
      <dgm:spPr/>
      <dgm:t>
        <a:bodyPr/>
        <a:lstStyle/>
        <a:p>
          <a:endParaRPr lang="fr-FR" sz="3600"/>
        </a:p>
      </dgm:t>
    </dgm:pt>
    <dgm:pt modelId="{D4CF7BED-6015-474A-BC41-2D6F79161D22}" type="sibTrans" cxnId="{6DB29905-7417-476F-BCCC-C52E67C05D03}">
      <dgm:prSet/>
      <dgm:spPr/>
      <dgm:t>
        <a:bodyPr/>
        <a:lstStyle/>
        <a:p>
          <a:endParaRPr lang="fr-FR" sz="3600"/>
        </a:p>
      </dgm:t>
    </dgm:pt>
    <dgm:pt modelId="{DA8565ED-B2CF-404B-9B88-B2EF6BDD6BF9}">
      <dgm:prSet phldrT="[Texte]" custT="1"/>
      <dgm:spPr/>
      <dgm:t>
        <a:bodyPr/>
        <a:lstStyle/>
        <a:p>
          <a:r>
            <a:rPr lang="fr-FR" sz="1050" dirty="0" smtClean="0"/>
            <a:t>Devoir du soir (sur le cours de la semaine)</a:t>
          </a:r>
          <a:endParaRPr lang="fr-FR" sz="1050" dirty="0"/>
        </a:p>
      </dgm:t>
    </dgm:pt>
    <dgm:pt modelId="{8C899E2D-3787-4781-8F41-D8D05958684E}" type="parTrans" cxnId="{342277B8-5C62-4541-A2D1-98E6E96391A2}">
      <dgm:prSet/>
      <dgm:spPr/>
      <dgm:t>
        <a:bodyPr/>
        <a:lstStyle/>
        <a:p>
          <a:endParaRPr lang="fr-FR" sz="3600"/>
        </a:p>
      </dgm:t>
    </dgm:pt>
    <dgm:pt modelId="{3F62C1EB-316E-4621-8388-00C6CAB82DD1}" type="sibTrans" cxnId="{342277B8-5C62-4541-A2D1-98E6E96391A2}">
      <dgm:prSet/>
      <dgm:spPr/>
      <dgm:t>
        <a:bodyPr/>
        <a:lstStyle/>
        <a:p>
          <a:endParaRPr lang="fr-FR" sz="3600"/>
        </a:p>
      </dgm:t>
    </dgm:pt>
    <dgm:pt modelId="{CB19EA66-1FC5-4EDD-9580-E3332C45FEB6}">
      <dgm:prSet custT="1"/>
      <dgm:spPr/>
      <dgm:t>
        <a:bodyPr/>
        <a:lstStyle/>
        <a:p>
          <a:r>
            <a:rPr lang="fr-FR" sz="1050" dirty="0" smtClean="0"/>
            <a:t>Devoir du soir (Révision Sup)</a:t>
          </a:r>
          <a:endParaRPr lang="fr-FR" sz="1050" dirty="0"/>
        </a:p>
      </dgm:t>
    </dgm:pt>
    <dgm:pt modelId="{2DDEC189-843E-4B26-9C65-CFC244F38A46}" type="parTrans" cxnId="{F537C272-05E2-458E-8FE5-139A2E2A2EB8}">
      <dgm:prSet/>
      <dgm:spPr/>
      <dgm:t>
        <a:bodyPr/>
        <a:lstStyle/>
        <a:p>
          <a:endParaRPr lang="fr-FR" sz="3600"/>
        </a:p>
      </dgm:t>
    </dgm:pt>
    <dgm:pt modelId="{79934201-009A-4DA0-BFDA-EECEF07DBC56}" type="sibTrans" cxnId="{F537C272-05E2-458E-8FE5-139A2E2A2EB8}">
      <dgm:prSet/>
      <dgm:spPr/>
      <dgm:t>
        <a:bodyPr/>
        <a:lstStyle/>
        <a:p>
          <a:endParaRPr lang="fr-FR" sz="3600"/>
        </a:p>
      </dgm:t>
    </dgm:pt>
    <dgm:pt modelId="{EC58611F-E584-4173-AF30-D2FE585ED2F7}">
      <dgm:prSet custT="1"/>
      <dgm:spPr/>
      <dgm:t>
        <a:bodyPr/>
        <a:lstStyle/>
        <a:p>
          <a:r>
            <a:rPr lang="fr-FR" sz="1050" dirty="0" smtClean="0"/>
            <a:t>Lecture du cours (du mardi)</a:t>
          </a:r>
          <a:endParaRPr lang="fr-FR" sz="1050" dirty="0"/>
        </a:p>
      </dgm:t>
    </dgm:pt>
    <dgm:pt modelId="{0CA42739-8AC8-46B0-92E5-5E3C58ED184C}" type="parTrans" cxnId="{9D0D746D-632F-4DB6-85D2-98458FE6B157}">
      <dgm:prSet/>
      <dgm:spPr/>
      <dgm:t>
        <a:bodyPr/>
        <a:lstStyle/>
        <a:p>
          <a:endParaRPr lang="fr-FR" sz="3600"/>
        </a:p>
      </dgm:t>
    </dgm:pt>
    <dgm:pt modelId="{EBD5F202-37A3-4D29-B73E-878E5C8616AE}" type="sibTrans" cxnId="{9D0D746D-632F-4DB6-85D2-98458FE6B157}">
      <dgm:prSet/>
      <dgm:spPr/>
      <dgm:t>
        <a:bodyPr/>
        <a:lstStyle/>
        <a:p>
          <a:endParaRPr lang="fr-FR" sz="3600"/>
        </a:p>
      </dgm:t>
    </dgm:pt>
    <dgm:pt modelId="{AB7DCAC9-011C-4FEB-806D-18BDE3D6A956}">
      <dgm:prSet custT="1"/>
      <dgm:spPr/>
      <dgm:t>
        <a:bodyPr/>
        <a:lstStyle/>
        <a:p>
          <a:r>
            <a:rPr lang="fr-FR" sz="1050" dirty="0" smtClean="0"/>
            <a:t>Devoir du soir</a:t>
          </a:r>
          <a:endParaRPr lang="fr-FR" sz="1050" dirty="0"/>
        </a:p>
      </dgm:t>
    </dgm:pt>
    <dgm:pt modelId="{82AF1EA9-6A0A-4559-A550-6BDF0DF897B3}" type="parTrans" cxnId="{72CC33C2-1A72-4A91-B2F1-93BD599E958D}">
      <dgm:prSet/>
      <dgm:spPr/>
      <dgm:t>
        <a:bodyPr/>
        <a:lstStyle/>
        <a:p>
          <a:endParaRPr lang="fr-FR" sz="3600"/>
        </a:p>
      </dgm:t>
    </dgm:pt>
    <dgm:pt modelId="{9485809D-E4EE-45DA-BD88-0AB4B739123F}" type="sibTrans" cxnId="{72CC33C2-1A72-4A91-B2F1-93BD599E958D}">
      <dgm:prSet/>
      <dgm:spPr/>
      <dgm:t>
        <a:bodyPr/>
        <a:lstStyle/>
        <a:p>
          <a:endParaRPr lang="fr-FR" sz="3600"/>
        </a:p>
      </dgm:t>
    </dgm:pt>
    <dgm:pt modelId="{B40F9859-46C7-43D9-856A-E681CE783A5C}">
      <dgm:prSet phldrT="[Texte]" custT="1"/>
      <dgm:spPr/>
      <dgm:t>
        <a:bodyPr/>
        <a:lstStyle/>
        <a:p>
          <a:r>
            <a:rPr lang="fr-FR" sz="1050" dirty="0" smtClean="0"/>
            <a:t>Réponses aux questions</a:t>
          </a:r>
          <a:endParaRPr lang="fr-FR" sz="1050" dirty="0"/>
        </a:p>
      </dgm:t>
    </dgm:pt>
    <dgm:pt modelId="{AA01302C-68D0-44CB-8C8A-4F5248B26303}" type="parTrans" cxnId="{82F1F98B-AA1C-4265-BB52-17968C0B4ACB}">
      <dgm:prSet/>
      <dgm:spPr/>
      <dgm:t>
        <a:bodyPr/>
        <a:lstStyle/>
        <a:p>
          <a:endParaRPr lang="fr-FR" sz="3600"/>
        </a:p>
      </dgm:t>
    </dgm:pt>
    <dgm:pt modelId="{F350DC72-D52B-48E3-AAFC-D6B62C60EA1B}" type="sibTrans" cxnId="{82F1F98B-AA1C-4265-BB52-17968C0B4ACB}">
      <dgm:prSet/>
      <dgm:spPr/>
      <dgm:t>
        <a:bodyPr/>
        <a:lstStyle/>
        <a:p>
          <a:endParaRPr lang="fr-FR" sz="3600"/>
        </a:p>
      </dgm:t>
    </dgm:pt>
    <dgm:pt modelId="{870A194F-E8BA-487A-9CFA-36C61E802BDE}">
      <dgm:prSet phldrT="[Texte]" custT="1"/>
      <dgm:spPr/>
      <dgm:t>
        <a:bodyPr/>
        <a:lstStyle/>
        <a:p>
          <a:r>
            <a:rPr lang="fr-FR" sz="1050" dirty="0" smtClean="0"/>
            <a:t>Exercices d’application</a:t>
          </a:r>
          <a:endParaRPr lang="fr-FR" sz="1050" dirty="0"/>
        </a:p>
      </dgm:t>
    </dgm:pt>
    <dgm:pt modelId="{B5D4BA33-1D24-409B-A966-136960610FD4}" type="parTrans" cxnId="{334F2A8A-8CEB-48CA-ADAC-98629BD2B163}">
      <dgm:prSet/>
      <dgm:spPr/>
      <dgm:t>
        <a:bodyPr/>
        <a:lstStyle/>
        <a:p>
          <a:endParaRPr lang="fr-FR" sz="3600"/>
        </a:p>
      </dgm:t>
    </dgm:pt>
    <dgm:pt modelId="{CA037BE7-687F-47A5-BE2E-46D2E8C515CD}" type="sibTrans" cxnId="{334F2A8A-8CEB-48CA-ADAC-98629BD2B163}">
      <dgm:prSet/>
      <dgm:spPr/>
      <dgm:t>
        <a:bodyPr/>
        <a:lstStyle/>
        <a:p>
          <a:endParaRPr lang="fr-FR" sz="3600"/>
        </a:p>
      </dgm:t>
    </dgm:pt>
    <dgm:pt modelId="{DB94D76E-767C-41FD-A202-81DBF3EFC15B}">
      <dgm:prSet phldrT="[Texte]" custT="1"/>
      <dgm:spPr/>
      <dgm:t>
        <a:bodyPr/>
        <a:lstStyle/>
        <a:p>
          <a:r>
            <a:rPr lang="fr-FR" sz="1050" dirty="0" smtClean="0"/>
            <a:t>Travail en groupe, pas de correction au tableau</a:t>
          </a:r>
          <a:endParaRPr lang="fr-FR" sz="1050" dirty="0"/>
        </a:p>
      </dgm:t>
    </dgm:pt>
    <dgm:pt modelId="{4BFCE2FD-8EFF-4915-BD3B-3778F8C9D2A2}" type="parTrans" cxnId="{E9655302-B59B-415E-847C-E9783786FD24}">
      <dgm:prSet/>
      <dgm:spPr/>
      <dgm:t>
        <a:bodyPr/>
        <a:lstStyle/>
        <a:p>
          <a:endParaRPr lang="fr-FR"/>
        </a:p>
      </dgm:t>
    </dgm:pt>
    <dgm:pt modelId="{C718EAC8-CFF7-4C9D-9EF8-8EDCE548DB53}" type="sibTrans" cxnId="{E9655302-B59B-415E-847C-E9783786FD24}">
      <dgm:prSet/>
      <dgm:spPr/>
      <dgm:t>
        <a:bodyPr/>
        <a:lstStyle/>
        <a:p>
          <a:endParaRPr lang="fr-FR"/>
        </a:p>
      </dgm:t>
    </dgm:pt>
    <dgm:pt modelId="{9922386E-ACED-4C10-BA88-511A4AD1F234}">
      <dgm:prSet custT="1"/>
      <dgm:spPr/>
      <dgm:t>
        <a:bodyPr/>
        <a:lstStyle/>
        <a:p>
          <a:r>
            <a:rPr lang="fr-FR" sz="1050" dirty="0" smtClean="0"/>
            <a:t>(Révision Sup)</a:t>
          </a:r>
          <a:endParaRPr lang="fr-FR" sz="1050" dirty="0"/>
        </a:p>
      </dgm:t>
    </dgm:pt>
    <dgm:pt modelId="{E9C1C605-EA98-494E-82D5-58FEC7EDEF9D}" type="parTrans" cxnId="{966DA5D7-01C7-43A8-9B58-E11CDB6998F9}">
      <dgm:prSet/>
      <dgm:spPr/>
      <dgm:t>
        <a:bodyPr/>
        <a:lstStyle/>
        <a:p>
          <a:endParaRPr lang="fr-FR"/>
        </a:p>
      </dgm:t>
    </dgm:pt>
    <dgm:pt modelId="{64F33CB9-A6F9-4197-99EB-1E074B308FFC}" type="sibTrans" cxnId="{966DA5D7-01C7-43A8-9B58-E11CDB6998F9}">
      <dgm:prSet/>
      <dgm:spPr/>
      <dgm:t>
        <a:bodyPr/>
        <a:lstStyle/>
        <a:p>
          <a:endParaRPr lang="fr-FR"/>
        </a:p>
      </dgm:t>
    </dgm:pt>
    <dgm:pt modelId="{3F33E216-90DD-40D0-AF92-45A2BE8EAE1A}" type="pres">
      <dgm:prSet presAssocID="{7E20A5FC-0273-40CD-89F2-053CAB6583FE}" presName="linearFlow" presStyleCnt="0">
        <dgm:presLayoutVars>
          <dgm:dir/>
          <dgm:animLvl val="lvl"/>
          <dgm:resizeHandles val="exact"/>
        </dgm:presLayoutVars>
      </dgm:prSet>
      <dgm:spPr/>
    </dgm:pt>
    <dgm:pt modelId="{E26D7BC0-2D46-4D9A-BDE3-27607C397756}" type="pres">
      <dgm:prSet presAssocID="{C07A4D4E-1F57-4DAC-9444-D904B093352B}" presName="composite" presStyleCnt="0"/>
      <dgm:spPr/>
    </dgm:pt>
    <dgm:pt modelId="{E011FCA7-DB8E-4BAA-8092-DC2BC4862BA4}" type="pres">
      <dgm:prSet presAssocID="{C07A4D4E-1F57-4DAC-9444-D904B093352B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DC3CE0-3193-466C-894D-80050B24E5DA}" type="pres">
      <dgm:prSet presAssocID="{C07A4D4E-1F57-4DAC-9444-D904B093352B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C16E71-8F1A-477A-A6BA-F204F3A6EA14}" type="pres">
      <dgm:prSet presAssocID="{011D8FF6-3C95-469C-9B31-5369C4E2E1B8}" presName="sp" presStyleCnt="0"/>
      <dgm:spPr/>
    </dgm:pt>
    <dgm:pt modelId="{8172ED90-5200-4FCD-9525-5B712E417105}" type="pres">
      <dgm:prSet presAssocID="{AD9D62D7-1F99-4D89-89C6-0A38338357A0}" presName="composite" presStyleCnt="0"/>
      <dgm:spPr/>
    </dgm:pt>
    <dgm:pt modelId="{266A5E94-14C9-415A-8105-BDE6727986AB}" type="pres">
      <dgm:prSet presAssocID="{AD9D62D7-1F99-4D89-89C6-0A38338357A0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6D5105E-114A-40BA-ACE5-A6DCE207A378}" type="pres">
      <dgm:prSet presAssocID="{AD9D62D7-1F99-4D89-89C6-0A38338357A0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B3CCCD-497B-48CB-A93F-7122882EF4D2}" type="pres">
      <dgm:prSet presAssocID="{F8A4A5CA-3159-49AB-90FD-CD1980E80B50}" presName="sp" presStyleCnt="0"/>
      <dgm:spPr/>
    </dgm:pt>
    <dgm:pt modelId="{9A9AB5FB-D55D-4DCC-87B4-87653FAAE728}" type="pres">
      <dgm:prSet presAssocID="{3C74B643-80FE-4007-9FB0-D46F166D1975}" presName="composite" presStyleCnt="0"/>
      <dgm:spPr/>
    </dgm:pt>
    <dgm:pt modelId="{4B17D4C9-4F1B-407D-8E0D-00D37DE42A0C}" type="pres">
      <dgm:prSet presAssocID="{3C74B643-80FE-4007-9FB0-D46F166D1975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E00011-FA70-4FBB-9146-AD04318BD5DA}" type="pres">
      <dgm:prSet presAssocID="{3C74B643-80FE-4007-9FB0-D46F166D1975}" presName="descendantText" presStyleLbl="alignAcc1" presStyleIdx="2" presStyleCnt="7" custLinFactNeighborX="33170" custLinFactNeighborY="71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F6E3B6-E514-47E6-BED7-236B77CB45D4}" type="pres">
      <dgm:prSet presAssocID="{6F952D6C-7C51-4229-8B4F-D8AFBC4A08FF}" presName="sp" presStyleCnt="0"/>
      <dgm:spPr/>
    </dgm:pt>
    <dgm:pt modelId="{5C840B8F-0FA1-477F-961A-444F16FF4BA7}" type="pres">
      <dgm:prSet presAssocID="{77339EB7-3D97-42B2-BB41-F1DA7E77D2F9}" presName="composite" presStyleCnt="0"/>
      <dgm:spPr/>
    </dgm:pt>
    <dgm:pt modelId="{93432DA5-C4BB-4E0D-A925-4053920073DA}" type="pres">
      <dgm:prSet presAssocID="{77339EB7-3D97-42B2-BB41-F1DA7E77D2F9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CF852B-8E7A-4965-BF56-4F15593C1C8A}" type="pres">
      <dgm:prSet presAssocID="{77339EB7-3D97-42B2-BB41-F1DA7E77D2F9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87A16F-2A77-43BB-9881-30EF6EC02091}" type="pres">
      <dgm:prSet presAssocID="{11BF7650-7EA2-45DA-A3F4-1219449A4709}" presName="sp" presStyleCnt="0"/>
      <dgm:spPr/>
    </dgm:pt>
    <dgm:pt modelId="{18A0F09F-848A-428C-83F8-BC8BF7D1641E}" type="pres">
      <dgm:prSet presAssocID="{9FB89A36-0EEE-4147-B38E-6AA0BE15EBDA}" presName="composite" presStyleCnt="0"/>
      <dgm:spPr/>
    </dgm:pt>
    <dgm:pt modelId="{537375AC-3E85-4320-91D1-954E099E0ED6}" type="pres">
      <dgm:prSet presAssocID="{9FB89A36-0EEE-4147-B38E-6AA0BE15EBDA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FA6AE-2DDF-45F4-913E-F7845EBFB6A6}" type="pres">
      <dgm:prSet presAssocID="{9FB89A36-0EEE-4147-B38E-6AA0BE15EBDA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B0B0E2-58F1-48E2-A0C3-886950A2B1F0}" type="pres">
      <dgm:prSet presAssocID="{185239E5-C8AF-42E5-B008-D5C65D8C47A5}" presName="sp" presStyleCnt="0"/>
      <dgm:spPr/>
    </dgm:pt>
    <dgm:pt modelId="{9151EA62-BF1B-475D-8CC0-DD2D014EFDEF}" type="pres">
      <dgm:prSet presAssocID="{4A3CC92A-0A13-4A1B-A50E-A66EBFF25D7D}" presName="composite" presStyleCnt="0"/>
      <dgm:spPr/>
    </dgm:pt>
    <dgm:pt modelId="{95F1E751-A099-4D9D-88C4-E602AD448B8C}" type="pres">
      <dgm:prSet presAssocID="{4A3CC92A-0A13-4A1B-A50E-A66EBFF25D7D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8E6D29-F598-4C6A-9026-D912C022C231}" type="pres">
      <dgm:prSet presAssocID="{4A3CC92A-0A13-4A1B-A50E-A66EBFF25D7D}" presName="descendantText" presStyleLbl="alignAcc1" presStyleIdx="5" presStyleCnt="7">
        <dgm:presLayoutVars>
          <dgm:bulletEnabled val="1"/>
        </dgm:presLayoutVars>
      </dgm:prSet>
      <dgm:spPr/>
    </dgm:pt>
    <dgm:pt modelId="{C1CA6282-E2B5-4402-AB99-9AF587A6444A}" type="pres">
      <dgm:prSet presAssocID="{400C1C92-1F19-4809-92E5-16A2B90D6901}" presName="sp" presStyleCnt="0"/>
      <dgm:spPr/>
    </dgm:pt>
    <dgm:pt modelId="{12BB2D59-0EAB-45F8-BCE7-F7C55A5A2387}" type="pres">
      <dgm:prSet presAssocID="{6B1ED8E1-BC78-4A78-81DD-93138B8B2263}" presName="composite" presStyleCnt="0"/>
      <dgm:spPr/>
    </dgm:pt>
    <dgm:pt modelId="{B7F01B2B-FAF6-42FD-9911-1DA7AE44FE30}" type="pres">
      <dgm:prSet presAssocID="{6B1ED8E1-BC78-4A78-81DD-93138B8B2263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F9DE3A-8408-47E6-95C4-9D68C0B59118}" type="pres">
      <dgm:prSet presAssocID="{6B1ED8E1-BC78-4A78-81DD-93138B8B2263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AC13EBC1-D050-4471-A804-AA9D0A0C01F0}" srcId="{7E20A5FC-0273-40CD-89F2-053CAB6583FE}" destId="{6B1ED8E1-BC78-4A78-81DD-93138B8B2263}" srcOrd="6" destOrd="0" parTransId="{A2482158-1E8C-4D98-A286-3A43912CCDC4}" sibTransId="{AAA6C421-F9EC-4DCC-9E22-A4B2D61459DB}"/>
    <dgm:cxn modelId="{88BE21C1-B726-41BC-8E7B-D1A3657AAC5F}" type="presOf" srcId="{0314623C-C841-43FB-80DA-8D2A3985605B}" destId="{28DC3CE0-3193-466C-894D-80050B24E5DA}" srcOrd="0" destOrd="0" presId="urn:microsoft.com/office/officeart/2005/8/layout/chevron2"/>
    <dgm:cxn modelId="{ADED19CC-1C78-4ADB-9145-67DF1B93B17B}" srcId="{C07A4D4E-1F57-4DAC-9444-D904B093352B}" destId="{0314623C-C841-43FB-80DA-8D2A3985605B}" srcOrd="0" destOrd="0" parTransId="{374F48A8-C9B9-4DE1-A695-EE4AE5E69D9C}" sibTransId="{5BE30A2B-D9DA-4B95-AF37-99EC60D806BB}"/>
    <dgm:cxn modelId="{C68F6B10-1A5C-488C-8945-4D2B29E6D751}" type="presOf" srcId="{AD9D62D7-1F99-4D89-89C6-0A38338357A0}" destId="{266A5E94-14C9-415A-8105-BDE6727986AB}" srcOrd="0" destOrd="0" presId="urn:microsoft.com/office/officeart/2005/8/layout/chevron2"/>
    <dgm:cxn modelId="{0DA65F52-3E2B-44E7-9BBF-1291DD392748}" srcId="{7E20A5FC-0273-40CD-89F2-053CAB6583FE}" destId="{77339EB7-3D97-42B2-BB41-F1DA7E77D2F9}" srcOrd="3" destOrd="0" parTransId="{1E69D24B-706B-4353-A2B2-FB65387E0569}" sibTransId="{11BF7650-7EA2-45DA-A3F4-1219449A4709}"/>
    <dgm:cxn modelId="{675ADC43-3724-45C5-81CA-A8F5740AEDC4}" type="presOf" srcId="{CB19EA66-1FC5-4EDD-9580-E3332C45FEB6}" destId="{D7CF852B-8E7A-4965-BF56-4F15593C1C8A}" srcOrd="0" destOrd="0" presId="urn:microsoft.com/office/officeart/2005/8/layout/chevron2"/>
    <dgm:cxn modelId="{9B25F1BD-03C2-45E9-AA96-67EB13544757}" srcId="{AD9D62D7-1F99-4D89-89C6-0A38338357A0}" destId="{4A031B29-F710-4D37-9F06-A1DF78714540}" srcOrd="0" destOrd="0" parTransId="{A299B8BF-8805-4A60-BF92-393D78006AF6}" sibTransId="{AFEEF681-A582-4C0D-BF18-F9146FA61BEB}"/>
    <dgm:cxn modelId="{9C473685-6AF5-4C80-A4E1-7BEAD5CAE4BD}" srcId="{7E20A5FC-0273-40CD-89F2-053CAB6583FE}" destId="{3C74B643-80FE-4007-9FB0-D46F166D1975}" srcOrd="2" destOrd="0" parTransId="{B7FA8628-7661-4231-B966-FC621EE69D37}" sibTransId="{6F952D6C-7C51-4229-8B4F-D8AFBC4A08FF}"/>
    <dgm:cxn modelId="{D3964954-F2E2-4428-887D-FA323B4C988F}" srcId="{C07A4D4E-1F57-4DAC-9444-D904B093352B}" destId="{29986421-EAF9-4B01-97C1-4B8FCF0CBE89}" srcOrd="1" destOrd="0" parTransId="{84F1F3AA-3D7E-418A-A916-66F655C69EEF}" sibTransId="{005C9155-6AF6-406A-8094-4C141D497761}"/>
    <dgm:cxn modelId="{A4EA0A04-D72F-445C-AFE9-412E558308CF}" srcId="{7E20A5FC-0273-40CD-89F2-053CAB6583FE}" destId="{9FB89A36-0EEE-4147-B38E-6AA0BE15EBDA}" srcOrd="4" destOrd="0" parTransId="{449EADF4-4A97-4ADE-98EF-98CD3ABB364E}" sibTransId="{185239E5-C8AF-42E5-B008-D5C65D8C47A5}"/>
    <dgm:cxn modelId="{334F2A8A-8CEB-48CA-ADAC-98629BD2B163}" srcId="{4A031B29-F710-4D37-9F06-A1DF78714540}" destId="{870A194F-E8BA-487A-9CFA-36C61E802BDE}" srcOrd="1" destOrd="0" parTransId="{B5D4BA33-1D24-409B-A966-136960610FD4}" sibTransId="{CA037BE7-687F-47A5-BE2E-46D2E8C515CD}"/>
    <dgm:cxn modelId="{5AF1953A-F0AD-46AA-92F1-B1CB82164EB1}" srcId="{7E20A5FC-0273-40CD-89F2-053CAB6583FE}" destId="{4A3CC92A-0A13-4A1B-A50E-A66EBFF25D7D}" srcOrd="5" destOrd="0" parTransId="{3DEA74AD-B84A-4A87-B596-29EDB2BE35A6}" sibTransId="{400C1C92-1F19-4809-92E5-16A2B90D6901}"/>
    <dgm:cxn modelId="{074CD0B7-BC77-4E42-BD21-6FE693EDC3FC}" type="presOf" srcId="{C07A4D4E-1F57-4DAC-9444-D904B093352B}" destId="{E011FCA7-DB8E-4BAA-8092-DC2BC4862BA4}" srcOrd="0" destOrd="0" presId="urn:microsoft.com/office/officeart/2005/8/layout/chevron2"/>
    <dgm:cxn modelId="{A398B666-DB7C-4743-9E7C-8114A4063720}" type="presOf" srcId="{A40BEFD5-BC45-4048-8B24-2F7479051BD6}" destId="{202FA6AE-2DDF-45F4-913E-F7845EBFB6A6}" srcOrd="0" destOrd="0" presId="urn:microsoft.com/office/officeart/2005/8/layout/chevron2"/>
    <dgm:cxn modelId="{349E1131-DD1D-4A75-B2B2-5BD82C50FD64}" srcId="{3C74B643-80FE-4007-9FB0-D46F166D1975}" destId="{732A70D7-57AA-462F-B424-95C1672DBA58}" srcOrd="1" destOrd="0" parTransId="{A35DD438-C6F1-44C3-B997-0621D7519DFD}" sibTransId="{9096FDF1-382B-4AD3-92B2-9B11A1A6FA50}"/>
    <dgm:cxn modelId="{342277B8-5C62-4541-A2D1-98E6E96391A2}" srcId="{AD9D62D7-1F99-4D89-89C6-0A38338357A0}" destId="{DA8565ED-B2CF-404B-9B88-B2EF6BDD6BF9}" srcOrd="2" destOrd="0" parTransId="{8C899E2D-3787-4781-8F41-D8D05958684E}" sibTransId="{3F62C1EB-316E-4621-8388-00C6CAB82DD1}"/>
    <dgm:cxn modelId="{9F2022DD-806C-4BE2-91FE-40B7BA6C0632}" type="presOf" srcId="{B8EDA89E-7F8E-44AE-A699-0A203067934C}" destId="{D0E00011-FA70-4FBB-9146-AD04318BD5DA}" srcOrd="0" destOrd="0" presId="urn:microsoft.com/office/officeart/2005/8/layout/chevron2"/>
    <dgm:cxn modelId="{B143CB23-D906-4EE6-A051-3502337598BD}" type="presOf" srcId="{77339EB7-3D97-42B2-BB41-F1DA7E77D2F9}" destId="{93432DA5-C4BB-4E0D-A925-4053920073DA}" srcOrd="0" destOrd="0" presId="urn:microsoft.com/office/officeart/2005/8/layout/chevron2"/>
    <dgm:cxn modelId="{966DA5D7-01C7-43A8-9B58-E11CDB6998F9}" srcId="{9FB89A36-0EEE-4147-B38E-6AA0BE15EBDA}" destId="{9922386E-ACED-4C10-BA88-511A4AD1F234}" srcOrd="2" destOrd="0" parTransId="{E9C1C605-EA98-494E-82D5-58FEC7EDEF9D}" sibTransId="{64F33CB9-A6F9-4197-99EB-1E074B308FFC}"/>
    <dgm:cxn modelId="{9D0D746D-632F-4DB6-85D2-98458FE6B157}" srcId="{6B1ED8E1-BC78-4A78-81DD-93138B8B2263}" destId="{EC58611F-E584-4173-AF30-D2FE585ED2F7}" srcOrd="0" destOrd="0" parTransId="{0CA42739-8AC8-46B0-92E5-5E3C58ED184C}" sibTransId="{EBD5F202-37A3-4D29-B73E-878E5C8616AE}"/>
    <dgm:cxn modelId="{6DB29905-7417-476F-BCCC-C52E67C05D03}" srcId="{9FB89A36-0EEE-4147-B38E-6AA0BE15EBDA}" destId="{D9DEF419-D138-41FE-851E-CDC74510A105}" srcOrd="1" destOrd="0" parTransId="{83FA2C37-01EB-4985-9737-6EE3E81C9849}" sibTransId="{D4CF7BED-6015-474A-BC41-2D6F79161D22}"/>
    <dgm:cxn modelId="{E69A63E9-0A9B-41A6-9A3B-72B57C0BCC97}" type="presOf" srcId="{4A031B29-F710-4D37-9F06-A1DF78714540}" destId="{06D5105E-114A-40BA-ACE5-A6DCE207A378}" srcOrd="0" destOrd="0" presId="urn:microsoft.com/office/officeart/2005/8/layout/chevron2"/>
    <dgm:cxn modelId="{559E4041-AA70-420B-BEF7-94D328EA1409}" srcId="{7E20A5FC-0273-40CD-89F2-053CAB6583FE}" destId="{C07A4D4E-1F57-4DAC-9444-D904B093352B}" srcOrd="0" destOrd="0" parTransId="{C7C34C89-FBDE-4D74-9987-9F49BA3208DB}" sibTransId="{011D8FF6-3C95-469C-9B31-5369C4E2E1B8}"/>
    <dgm:cxn modelId="{E27DCC4E-652B-4741-9D6D-BFE76FABB2DF}" type="presOf" srcId="{B40F9859-46C7-43D9-856A-E681CE783A5C}" destId="{06D5105E-114A-40BA-ACE5-A6DCE207A378}" srcOrd="0" destOrd="1" presId="urn:microsoft.com/office/officeart/2005/8/layout/chevron2"/>
    <dgm:cxn modelId="{E9655302-B59B-415E-847C-E9783786FD24}" srcId="{3EBC4A83-B75A-4F14-AECF-538D384C11DF}" destId="{DB94D76E-767C-41FD-A202-81DBF3EFC15B}" srcOrd="0" destOrd="0" parTransId="{4BFCE2FD-8EFF-4915-BD3B-3778F8C9D2A2}" sibTransId="{C718EAC8-CFF7-4C9D-9EF8-8EDCE548DB53}"/>
    <dgm:cxn modelId="{A8667061-D14D-406F-AF24-0AB56E30A470}" type="presOf" srcId="{6B1ED8E1-BC78-4A78-81DD-93138B8B2263}" destId="{B7F01B2B-FAF6-42FD-9911-1DA7AE44FE30}" srcOrd="0" destOrd="0" presId="urn:microsoft.com/office/officeart/2005/8/layout/chevron2"/>
    <dgm:cxn modelId="{939F7923-9E02-401E-A689-CF295F2094BF}" type="presOf" srcId="{3EBC4A83-B75A-4F14-AECF-538D384C11DF}" destId="{06D5105E-114A-40BA-ACE5-A6DCE207A378}" srcOrd="0" destOrd="3" presId="urn:microsoft.com/office/officeart/2005/8/layout/chevron2"/>
    <dgm:cxn modelId="{21DACDAA-EEF2-4832-80DD-55CE9820C08D}" type="presOf" srcId="{29986421-EAF9-4B01-97C1-4B8FCF0CBE89}" destId="{28DC3CE0-3193-466C-894D-80050B24E5DA}" srcOrd="0" destOrd="1" presId="urn:microsoft.com/office/officeart/2005/8/layout/chevron2"/>
    <dgm:cxn modelId="{56EB7D64-3592-497E-92A2-29D8F85B4A52}" type="presOf" srcId="{DB94D76E-767C-41FD-A202-81DBF3EFC15B}" destId="{06D5105E-114A-40BA-ACE5-A6DCE207A378}" srcOrd="0" destOrd="4" presId="urn:microsoft.com/office/officeart/2005/8/layout/chevron2"/>
    <dgm:cxn modelId="{4F9523D1-2BCE-4BED-9F16-55B9D1C87ECB}" type="presOf" srcId="{3C74B643-80FE-4007-9FB0-D46F166D1975}" destId="{4B17D4C9-4F1B-407D-8E0D-00D37DE42A0C}" srcOrd="0" destOrd="0" presId="urn:microsoft.com/office/officeart/2005/8/layout/chevron2"/>
    <dgm:cxn modelId="{BB5E575D-88AF-4633-A9DD-B5C758D1A004}" type="presOf" srcId="{EC58611F-E584-4173-AF30-D2FE585ED2F7}" destId="{6BF9DE3A-8408-47E6-95C4-9D68C0B59118}" srcOrd="0" destOrd="0" presId="urn:microsoft.com/office/officeart/2005/8/layout/chevron2"/>
    <dgm:cxn modelId="{1B1D920A-6EF3-4154-A7DD-8F612790526A}" type="presOf" srcId="{9922386E-ACED-4C10-BA88-511A4AD1F234}" destId="{202FA6AE-2DDF-45F4-913E-F7845EBFB6A6}" srcOrd="0" destOrd="2" presId="urn:microsoft.com/office/officeart/2005/8/layout/chevron2"/>
    <dgm:cxn modelId="{CACAA253-6811-4B32-9A65-422EBDAB868F}" type="presOf" srcId="{870A194F-E8BA-487A-9CFA-36C61E802BDE}" destId="{06D5105E-114A-40BA-ACE5-A6DCE207A378}" srcOrd="0" destOrd="2" presId="urn:microsoft.com/office/officeart/2005/8/layout/chevron2"/>
    <dgm:cxn modelId="{10EF5823-828A-446B-83D1-1ECBCB7168C5}" type="presOf" srcId="{4A3CC92A-0A13-4A1B-A50E-A66EBFF25D7D}" destId="{95F1E751-A099-4D9D-88C4-E602AD448B8C}" srcOrd="0" destOrd="0" presId="urn:microsoft.com/office/officeart/2005/8/layout/chevron2"/>
    <dgm:cxn modelId="{50A4749E-BC07-4943-AE97-C9690A4FBCDC}" srcId="{AD9D62D7-1F99-4D89-89C6-0A38338357A0}" destId="{3EBC4A83-B75A-4F14-AECF-538D384C11DF}" srcOrd="1" destOrd="0" parTransId="{F46D7DAC-5B99-42C4-BD28-6AE792DC4878}" sibTransId="{19BD95F7-08B9-414D-B188-BE5DCE54EAD5}"/>
    <dgm:cxn modelId="{82F1F98B-AA1C-4265-BB52-17968C0B4ACB}" srcId="{4A031B29-F710-4D37-9F06-A1DF78714540}" destId="{B40F9859-46C7-43D9-856A-E681CE783A5C}" srcOrd="0" destOrd="0" parTransId="{AA01302C-68D0-44CB-8C8A-4F5248B26303}" sibTransId="{F350DC72-D52B-48E3-AAFC-D6B62C60EA1B}"/>
    <dgm:cxn modelId="{D392EEA0-1E60-479A-B769-6A44B6521C51}" type="presOf" srcId="{732A70D7-57AA-462F-B424-95C1672DBA58}" destId="{D0E00011-FA70-4FBB-9146-AD04318BD5DA}" srcOrd="0" destOrd="1" presId="urn:microsoft.com/office/officeart/2005/8/layout/chevron2"/>
    <dgm:cxn modelId="{F537C272-05E2-458E-8FE5-139A2E2A2EB8}" srcId="{77339EB7-3D97-42B2-BB41-F1DA7E77D2F9}" destId="{CB19EA66-1FC5-4EDD-9580-E3332C45FEB6}" srcOrd="0" destOrd="0" parTransId="{2DDEC189-843E-4B26-9C65-CFC244F38A46}" sibTransId="{79934201-009A-4DA0-BFDA-EECEF07DBC56}"/>
    <dgm:cxn modelId="{74EEF5E8-C9AE-414E-8616-BCFE59AEC44F}" type="presOf" srcId="{9FB89A36-0EEE-4147-B38E-6AA0BE15EBDA}" destId="{537375AC-3E85-4320-91D1-954E099E0ED6}" srcOrd="0" destOrd="0" presId="urn:microsoft.com/office/officeart/2005/8/layout/chevron2"/>
    <dgm:cxn modelId="{A644C78A-884A-47D3-A1E6-8E6E60421329}" srcId="{7E20A5FC-0273-40CD-89F2-053CAB6583FE}" destId="{AD9D62D7-1F99-4D89-89C6-0A38338357A0}" srcOrd="1" destOrd="0" parTransId="{32FCA36B-323D-4798-86D6-DCA97C85C26F}" sibTransId="{F8A4A5CA-3159-49AB-90FD-CD1980E80B50}"/>
    <dgm:cxn modelId="{315D93B2-44BF-4985-8128-8C8236D3FF2F}" type="presOf" srcId="{DA8565ED-B2CF-404B-9B88-B2EF6BDD6BF9}" destId="{06D5105E-114A-40BA-ACE5-A6DCE207A378}" srcOrd="0" destOrd="5" presId="urn:microsoft.com/office/officeart/2005/8/layout/chevron2"/>
    <dgm:cxn modelId="{547DDF64-8481-4345-8F97-67BBF1F1E81E}" srcId="{3C74B643-80FE-4007-9FB0-D46F166D1975}" destId="{B8EDA89E-7F8E-44AE-A699-0A203067934C}" srcOrd="0" destOrd="0" parTransId="{CED3B03B-00AF-4263-82FD-DA2A38D9D691}" sibTransId="{F8A86FD8-34B0-442D-ABD1-F8E2A9C39419}"/>
    <dgm:cxn modelId="{72CC33C2-1A72-4A91-B2F1-93BD599E958D}" srcId="{4A3CC92A-0A13-4A1B-A50E-A66EBFF25D7D}" destId="{AB7DCAC9-011C-4FEB-806D-18BDE3D6A956}" srcOrd="0" destOrd="0" parTransId="{82AF1EA9-6A0A-4559-A550-6BDF0DF897B3}" sibTransId="{9485809D-E4EE-45DA-BD88-0AB4B739123F}"/>
    <dgm:cxn modelId="{EAF3F87F-E7B0-4F9A-8B18-1F7B5D949992}" srcId="{9FB89A36-0EEE-4147-B38E-6AA0BE15EBDA}" destId="{A40BEFD5-BC45-4048-8B24-2F7479051BD6}" srcOrd="0" destOrd="0" parTransId="{7400E96A-5A90-4E7F-A45E-CE34FB0094FB}" sibTransId="{285060AE-308D-4846-98A5-8B2E94880E0B}"/>
    <dgm:cxn modelId="{88133DBE-7693-40C5-B970-B1E2C53BF704}" type="presOf" srcId="{7E20A5FC-0273-40CD-89F2-053CAB6583FE}" destId="{3F33E216-90DD-40D0-AF92-45A2BE8EAE1A}" srcOrd="0" destOrd="0" presId="urn:microsoft.com/office/officeart/2005/8/layout/chevron2"/>
    <dgm:cxn modelId="{03D90BCA-5BB9-4873-A27B-1E63F3CAD2C2}" type="presOf" srcId="{D9DEF419-D138-41FE-851E-CDC74510A105}" destId="{202FA6AE-2DDF-45F4-913E-F7845EBFB6A6}" srcOrd="0" destOrd="1" presId="urn:microsoft.com/office/officeart/2005/8/layout/chevron2"/>
    <dgm:cxn modelId="{8322F5FE-6AB9-485F-B330-B86630985716}" type="presOf" srcId="{AB7DCAC9-011C-4FEB-806D-18BDE3D6A956}" destId="{858E6D29-F598-4C6A-9026-D912C022C231}" srcOrd="0" destOrd="0" presId="urn:microsoft.com/office/officeart/2005/8/layout/chevron2"/>
    <dgm:cxn modelId="{F9F2BD1D-1716-4BFD-A548-A1391A307C1B}" type="presParOf" srcId="{3F33E216-90DD-40D0-AF92-45A2BE8EAE1A}" destId="{E26D7BC0-2D46-4D9A-BDE3-27607C397756}" srcOrd="0" destOrd="0" presId="urn:microsoft.com/office/officeart/2005/8/layout/chevron2"/>
    <dgm:cxn modelId="{64905DC9-C7CB-44D8-9EDD-4BD578270591}" type="presParOf" srcId="{E26D7BC0-2D46-4D9A-BDE3-27607C397756}" destId="{E011FCA7-DB8E-4BAA-8092-DC2BC4862BA4}" srcOrd="0" destOrd="0" presId="urn:microsoft.com/office/officeart/2005/8/layout/chevron2"/>
    <dgm:cxn modelId="{DBF8425E-425C-4A39-99BA-4A9166EFC548}" type="presParOf" srcId="{E26D7BC0-2D46-4D9A-BDE3-27607C397756}" destId="{28DC3CE0-3193-466C-894D-80050B24E5DA}" srcOrd="1" destOrd="0" presId="urn:microsoft.com/office/officeart/2005/8/layout/chevron2"/>
    <dgm:cxn modelId="{8593DB4C-4560-4ABE-B462-9E1D8CA4763C}" type="presParOf" srcId="{3F33E216-90DD-40D0-AF92-45A2BE8EAE1A}" destId="{5BC16E71-8F1A-477A-A6BA-F204F3A6EA14}" srcOrd="1" destOrd="0" presId="urn:microsoft.com/office/officeart/2005/8/layout/chevron2"/>
    <dgm:cxn modelId="{68ABD044-611F-4BFC-889E-02158C079EC5}" type="presParOf" srcId="{3F33E216-90DD-40D0-AF92-45A2BE8EAE1A}" destId="{8172ED90-5200-4FCD-9525-5B712E417105}" srcOrd="2" destOrd="0" presId="urn:microsoft.com/office/officeart/2005/8/layout/chevron2"/>
    <dgm:cxn modelId="{22CBBCD6-92E4-447C-AC65-4CADCA1A8F0F}" type="presParOf" srcId="{8172ED90-5200-4FCD-9525-5B712E417105}" destId="{266A5E94-14C9-415A-8105-BDE6727986AB}" srcOrd="0" destOrd="0" presId="urn:microsoft.com/office/officeart/2005/8/layout/chevron2"/>
    <dgm:cxn modelId="{C23BF5F1-0B2A-4616-8E1A-BE070CA2ABA6}" type="presParOf" srcId="{8172ED90-5200-4FCD-9525-5B712E417105}" destId="{06D5105E-114A-40BA-ACE5-A6DCE207A378}" srcOrd="1" destOrd="0" presId="urn:microsoft.com/office/officeart/2005/8/layout/chevron2"/>
    <dgm:cxn modelId="{7617AF2C-6558-46E6-96B9-EC290F4F6129}" type="presParOf" srcId="{3F33E216-90DD-40D0-AF92-45A2BE8EAE1A}" destId="{04B3CCCD-497B-48CB-A93F-7122882EF4D2}" srcOrd="3" destOrd="0" presId="urn:microsoft.com/office/officeart/2005/8/layout/chevron2"/>
    <dgm:cxn modelId="{EDAB7325-14D8-49B5-A8F5-A62591411358}" type="presParOf" srcId="{3F33E216-90DD-40D0-AF92-45A2BE8EAE1A}" destId="{9A9AB5FB-D55D-4DCC-87B4-87653FAAE728}" srcOrd="4" destOrd="0" presId="urn:microsoft.com/office/officeart/2005/8/layout/chevron2"/>
    <dgm:cxn modelId="{1BF41F3C-C9DE-4688-BB2D-62E64B3297DD}" type="presParOf" srcId="{9A9AB5FB-D55D-4DCC-87B4-87653FAAE728}" destId="{4B17D4C9-4F1B-407D-8E0D-00D37DE42A0C}" srcOrd="0" destOrd="0" presId="urn:microsoft.com/office/officeart/2005/8/layout/chevron2"/>
    <dgm:cxn modelId="{357E0CF8-9BB9-4B60-9E67-30BEF807152C}" type="presParOf" srcId="{9A9AB5FB-D55D-4DCC-87B4-87653FAAE728}" destId="{D0E00011-FA70-4FBB-9146-AD04318BD5DA}" srcOrd="1" destOrd="0" presId="urn:microsoft.com/office/officeart/2005/8/layout/chevron2"/>
    <dgm:cxn modelId="{F8D24427-767A-44B9-885C-1351D638FF53}" type="presParOf" srcId="{3F33E216-90DD-40D0-AF92-45A2BE8EAE1A}" destId="{75F6E3B6-E514-47E6-BED7-236B77CB45D4}" srcOrd="5" destOrd="0" presId="urn:microsoft.com/office/officeart/2005/8/layout/chevron2"/>
    <dgm:cxn modelId="{2FCECD3C-315B-4E5C-AE0A-46F6CA80A1D0}" type="presParOf" srcId="{3F33E216-90DD-40D0-AF92-45A2BE8EAE1A}" destId="{5C840B8F-0FA1-477F-961A-444F16FF4BA7}" srcOrd="6" destOrd="0" presId="urn:microsoft.com/office/officeart/2005/8/layout/chevron2"/>
    <dgm:cxn modelId="{E58F5189-2DDA-4F40-A926-D2F2BC525074}" type="presParOf" srcId="{5C840B8F-0FA1-477F-961A-444F16FF4BA7}" destId="{93432DA5-C4BB-4E0D-A925-4053920073DA}" srcOrd="0" destOrd="0" presId="urn:microsoft.com/office/officeart/2005/8/layout/chevron2"/>
    <dgm:cxn modelId="{B5173A3B-8E16-4A49-9967-5C4072091DD9}" type="presParOf" srcId="{5C840B8F-0FA1-477F-961A-444F16FF4BA7}" destId="{D7CF852B-8E7A-4965-BF56-4F15593C1C8A}" srcOrd="1" destOrd="0" presId="urn:microsoft.com/office/officeart/2005/8/layout/chevron2"/>
    <dgm:cxn modelId="{C9EE9963-5E14-4CF4-9B59-270C5E027B93}" type="presParOf" srcId="{3F33E216-90DD-40D0-AF92-45A2BE8EAE1A}" destId="{A187A16F-2A77-43BB-9881-30EF6EC02091}" srcOrd="7" destOrd="0" presId="urn:microsoft.com/office/officeart/2005/8/layout/chevron2"/>
    <dgm:cxn modelId="{173699F9-2F68-4D76-8B04-D0BF056615D3}" type="presParOf" srcId="{3F33E216-90DD-40D0-AF92-45A2BE8EAE1A}" destId="{18A0F09F-848A-428C-83F8-BC8BF7D1641E}" srcOrd="8" destOrd="0" presId="urn:microsoft.com/office/officeart/2005/8/layout/chevron2"/>
    <dgm:cxn modelId="{8694B03B-FCFF-457E-9B10-0AD8280A20B3}" type="presParOf" srcId="{18A0F09F-848A-428C-83F8-BC8BF7D1641E}" destId="{537375AC-3E85-4320-91D1-954E099E0ED6}" srcOrd="0" destOrd="0" presId="urn:microsoft.com/office/officeart/2005/8/layout/chevron2"/>
    <dgm:cxn modelId="{544F1838-0A15-4BE2-B9B9-B6B17DF4E1F9}" type="presParOf" srcId="{18A0F09F-848A-428C-83F8-BC8BF7D1641E}" destId="{202FA6AE-2DDF-45F4-913E-F7845EBFB6A6}" srcOrd="1" destOrd="0" presId="urn:microsoft.com/office/officeart/2005/8/layout/chevron2"/>
    <dgm:cxn modelId="{C5478CC4-75DD-49EA-A960-9CD7DD76F201}" type="presParOf" srcId="{3F33E216-90DD-40D0-AF92-45A2BE8EAE1A}" destId="{A4B0B0E2-58F1-48E2-A0C3-886950A2B1F0}" srcOrd="9" destOrd="0" presId="urn:microsoft.com/office/officeart/2005/8/layout/chevron2"/>
    <dgm:cxn modelId="{FE6875E4-32E6-4FBB-865A-C062E4791DE3}" type="presParOf" srcId="{3F33E216-90DD-40D0-AF92-45A2BE8EAE1A}" destId="{9151EA62-BF1B-475D-8CC0-DD2D014EFDEF}" srcOrd="10" destOrd="0" presId="urn:microsoft.com/office/officeart/2005/8/layout/chevron2"/>
    <dgm:cxn modelId="{7E6DD464-16FE-4673-BD1A-DDAD216B81C5}" type="presParOf" srcId="{9151EA62-BF1B-475D-8CC0-DD2D014EFDEF}" destId="{95F1E751-A099-4D9D-88C4-E602AD448B8C}" srcOrd="0" destOrd="0" presId="urn:microsoft.com/office/officeart/2005/8/layout/chevron2"/>
    <dgm:cxn modelId="{5621C6AD-D9E5-4CA0-9CE5-93BA73964929}" type="presParOf" srcId="{9151EA62-BF1B-475D-8CC0-DD2D014EFDEF}" destId="{858E6D29-F598-4C6A-9026-D912C022C231}" srcOrd="1" destOrd="0" presId="urn:microsoft.com/office/officeart/2005/8/layout/chevron2"/>
    <dgm:cxn modelId="{CD76F342-C8D8-492C-ABE8-A2BB19965A03}" type="presParOf" srcId="{3F33E216-90DD-40D0-AF92-45A2BE8EAE1A}" destId="{C1CA6282-E2B5-4402-AB99-9AF587A6444A}" srcOrd="11" destOrd="0" presId="urn:microsoft.com/office/officeart/2005/8/layout/chevron2"/>
    <dgm:cxn modelId="{71E6DA60-7C59-4C0F-A390-4011FEA0459C}" type="presParOf" srcId="{3F33E216-90DD-40D0-AF92-45A2BE8EAE1A}" destId="{12BB2D59-0EAB-45F8-BCE7-F7C55A5A2387}" srcOrd="12" destOrd="0" presId="urn:microsoft.com/office/officeart/2005/8/layout/chevron2"/>
    <dgm:cxn modelId="{71108626-5D39-405D-B91F-719B69A9A7EB}" type="presParOf" srcId="{12BB2D59-0EAB-45F8-BCE7-F7C55A5A2387}" destId="{B7F01B2B-FAF6-42FD-9911-1DA7AE44FE30}" srcOrd="0" destOrd="0" presId="urn:microsoft.com/office/officeart/2005/8/layout/chevron2"/>
    <dgm:cxn modelId="{E3BD2DED-1E2F-4563-BCA8-8DA7F635E555}" type="presParOf" srcId="{12BB2D59-0EAB-45F8-BCE7-F7C55A5A2387}" destId="{6BF9DE3A-8408-47E6-95C4-9D68C0B591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84A-6AF2-4FE3-B8E7-6E77B4B1B4FE}">
      <dsp:nvSpPr>
        <dsp:cNvPr id="0" name=""/>
        <dsp:cNvSpPr/>
      </dsp:nvSpPr>
      <dsp:spPr>
        <a:xfrm>
          <a:off x="2378822" y="1727725"/>
          <a:ext cx="1338355" cy="608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Compétences</a:t>
          </a:r>
        </a:p>
      </dsp:txBody>
      <dsp:txXfrm>
        <a:off x="2574820" y="1816845"/>
        <a:ext cx="946359" cy="430309"/>
      </dsp:txXfrm>
    </dsp:sp>
    <dsp:sp modelId="{855A38A7-EDEB-431E-A167-42643272BBEE}">
      <dsp:nvSpPr>
        <dsp:cNvPr id="0" name=""/>
        <dsp:cNvSpPr/>
      </dsp:nvSpPr>
      <dsp:spPr>
        <a:xfrm rot="16137792">
          <a:off x="2845426" y="1197024"/>
          <a:ext cx="38149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900910" y="1324177"/>
        <a:ext cx="272503" cy="217991"/>
      </dsp:txXfrm>
    </dsp:sp>
    <dsp:sp modelId="{A4EEF9AC-C79A-4CC0-AE94-3847C4155BC9}">
      <dsp:nvSpPr>
        <dsp:cNvPr id="0" name=""/>
        <dsp:cNvSpPr/>
      </dsp:nvSpPr>
      <dsp:spPr>
        <a:xfrm>
          <a:off x="2304254" y="4320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Communiquer</a:t>
          </a:r>
        </a:p>
      </dsp:txBody>
      <dsp:txXfrm>
        <a:off x="2515138" y="516402"/>
        <a:ext cx="1018237" cy="407293"/>
      </dsp:txXfrm>
    </dsp:sp>
    <dsp:sp modelId="{67BD1836-BBD8-49E6-8A1D-0B6AD1A49804}">
      <dsp:nvSpPr>
        <dsp:cNvPr id="0" name=""/>
        <dsp:cNvSpPr/>
      </dsp:nvSpPr>
      <dsp:spPr>
        <a:xfrm rot="19952784">
          <a:off x="3588694" y="1486196"/>
          <a:ext cx="32040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94106" y="1581018"/>
        <a:ext cx="224286" cy="217991"/>
      </dsp:txXfrm>
    </dsp:sp>
    <dsp:sp modelId="{3CA7F5B3-1CF7-48CD-9446-5EAAC42314B2}">
      <dsp:nvSpPr>
        <dsp:cNvPr id="0" name=""/>
        <dsp:cNvSpPr/>
      </dsp:nvSpPr>
      <dsp:spPr>
        <a:xfrm>
          <a:off x="3744412" y="1008118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Concevoir</a:t>
          </a:r>
        </a:p>
      </dsp:txBody>
      <dsp:txXfrm>
        <a:off x="3955296" y="1092471"/>
        <a:ext cx="1018237" cy="407293"/>
      </dsp:txXfrm>
    </dsp:sp>
    <dsp:sp modelId="{79CA3347-9782-411C-88F7-42E0FDE4A993}">
      <dsp:nvSpPr>
        <dsp:cNvPr id="0" name=""/>
        <dsp:cNvSpPr/>
      </dsp:nvSpPr>
      <dsp:spPr>
        <a:xfrm rot="1652634">
          <a:off x="3601382" y="2234115"/>
          <a:ext cx="36492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607559" y="2281578"/>
        <a:ext cx="255933" cy="217991"/>
      </dsp:txXfrm>
    </dsp:sp>
    <dsp:sp modelId="{4BBFCE1B-2519-4F4B-A2D6-A629CFD6B43E}">
      <dsp:nvSpPr>
        <dsp:cNvPr id="0" name=""/>
        <dsp:cNvSpPr/>
      </dsp:nvSpPr>
      <dsp:spPr>
        <a:xfrm>
          <a:off x="3816431" y="252027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Expérimenter</a:t>
          </a:r>
        </a:p>
      </dsp:txBody>
      <dsp:txXfrm>
        <a:off x="4027315" y="2604632"/>
        <a:ext cx="1018237" cy="407293"/>
      </dsp:txXfrm>
    </dsp:sp>
    <dsp:sp modelId="{2908CCF2-B3E0-4425-A3A4-741C48F697CC}">
      <dsp:nvSpPr>
        <dsp:cNvPr id="0" name=""/>
        <dsp:cNvSpPr/>
      </dsp:nvSpPr>
      <dsp:spPr>
        <a:xfrm rot="5460336">
          <a:off x="2834733" y="2523249"/>
          <a:ext cx="40291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890187" y="2541423"/>
        <a:ext cx="293914" cy="217991"/>
      </dsp:txXfrm>
    </dsp:sp>
    <dsp:sp modelId="{E47AF97F-3A35-4678-BBFB-CEBE864CC32F}">
      <dsp:nvSpPr>
        <dsp:cNvPr id="0" name=""/>
        <dsp:cNvSpPr/>
      </dsp:nvSpPr>
      <dsp:spPr>
        <a:xfrm>
          <a:off x="2304259" y="30963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Analyser</a:t>
          </a:r>
        </a:p>
      </dsp:txBody>
      <dsp:txXfrm>
        <a:off x="2515143" y="3180702"/>
        <a:ext cx="1018237" cy="407293"/>
      </dsp:txXfrm>
    </dsp:sp>
    <dsp:sp modelId="{6EA9DD4F-02C6-49FE-9FCF-19492F4C119B}">
      <dsp:nvSpPr>
        <dsp:cNvPr id="0" name=""/>
        <dsp:cNvSpPr/>
      </dsp:nvSpPr>
      <dsp:spPr>
        <a:xfrm rot="9191214">
          <a:off x="2098816" y="2233804"/>
          <a:ext cx="38097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01953" y="2281885"/>
        <a:ext cx="271974" cy="217991"/>
      </dsp:txXfrm>
    </dsp:sp>
    <dsp:sp modelId="{F649323C-9A23-4780-ABBF-44EB22816205}">
      <dsp:nvSpPr>
        <dsp:cNvPr id="0" name=""/>
        <dsp:cNvSpPr/>
      </dsp:nvSpPr>
      <dsp:spPr>
        <a:xfrm>
          <a:off x="792092" y="2520282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Modéliser</a:t>
          </a:r>
        </a:p>
      </dsp:txBody>
      <dsp:txXfrm>
        <a:off x="1002976" y="2604635"/>
        <a:ext cx="1018237" cy="407293"/>
      </dsp:txXfrm>
    </dsp:sp>
    <dsp:sp modelId="{D8543BC6-C2A3-44A0-AD66-B070AE3B70F1}">
      <dsp:nvSpPr>
        <dsp:cNvPr id="0" name=""/>
        <dsp:cNvSpPr/>
      </dsp:nvSpPr>
      <dsp:spPr>
        <a:xfrm rot="12401298">
          <a:off x="2156171" y="1486519"/>
          <a:ext cx="336164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51648" y="1581830"/>
        <a:ext cx="235315" cy="217991"/>
      </dsp:txXfrm>
    </dsp:sp>
    <dsp:sp modelId="{649B0251-076A-43A0-A9F0-20A26A16F648}">
      <dsp:nvSpPr>
        <dsp:cNvPr id="0" name=""/>
        <dsp:cNvSpPr/>
      </dsp:nvSpPr>
      <dsp:spPr>
        <a:xfrm>
          <a:off x="864093" y="1008107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Résoudre</a:t>
          </a:r>
        </a:p>
      </dsp:txBody>
      <dsp:txXfrm>
        <a:off x="1074977" y="1092460"/>
        <a:ext cx="1018237" cy="40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1FCA7-DB8E-4BAA-8092-DC2BC4862BA4}">
      <dsp:nvSpPr>
        <dsp:cNvPr id="0" name=""/>
        <dsp:cNvSpPr/>
      </dsp:nvSpPr>
      <dsp:spPr>
        <a:xfrm rot="5400000">
          <a:off x="-121473" y="124617"/>
          <a:ext cx="809822" cy="56687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Lundi</a:t>
          </a:r>
          <a:endParaRPr lang="fr-FR" sz="1600" kern="1200" dirty="0"/>
        </a:p>
      </dsp:txBody>
      <dsp:txXfrm rot="-5400000">
        <a:off x="1" y="286582"/>
        <a:ext cx="566875" cy="242947"/>
      </dsp:txXfrm>
    </dsp:sp>
    <dsp:sp modelId="{28DC3CE0-3193-466C-894D-80050B24E5DA}">
      <dsp:nvSpPr>
        <dsp:cNvPr id="0" name=""/>
        <dsp:cNvSpPr/>
      </dsp:nvSpPr>
      <dsp:spPr>
        <a:xfrm rot="5400000">
          <a:off x="4124157" y="-3554137"/>
          <a:ext cx="526384" cy="7640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DS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Devoir du soir (en lien avec le cour du mardi)</a:t>
          </a:r>
          <a:endParaRPr lang="fr-FR" sz="1050" kern="1200" dirty="0"/>
        </a:p>
      </dsp:txBody>
      <dsp:txXfrm rot="-5400000">
        <a:off x="566875" y="28841"/>
        <a:ext cx="7615252" cy="474992"/>
      </dsp:txXfrm>
    </dsp:sp>
    <dsp:sp modelId="{266A5E94-14C9-415A-8105-BDE6727986AB}">
      <dsp:nvSpPr>
        <dsp:cNvPr id="0" name=""/>
        <dsp:cNvSpPr/>
      </dsp:nvSpPr>
      <dsp:spPr>
        <a:xfrm rot="5400000">
          <a:off x="-121473" y="850560"/>
          <a:ext cx="809822" cy="56687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Mardi</a:t>
          </a:r>
          <a:endParaRPr lang="fr-FR" sz="1600" kern="1200" dirty="0"/>
        </a:p>
      </dsp:txBody>
      <dsp:txXfrm rot="-5400000">
        <a:off x="1" y="1012525"/>
        <a:ext cx="566875" cy="242947"/>
      </dsp:txXfrm>
    </dsp:sp>
    <dsp:sp modelId="{06D5105E-114A-40BA-ACE5-A6DCE207A378}">
      <dsp:nvSpPr>
        <dsp:cNvPr id="0" name=""/>
        <dsp:cNvSpPr/>
      </dsp:nvSpPr>
      <dsp:spPr>
        <a:xfrm rot="5400000">
          <a:off x="4124157" y="-2828194"/>
          <a:ext cx="526384" cy="7640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Cours (1h)</a:t>
          </a:r>
          <a:endParaRPr lang="fr-FR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Réponses aux questions</a:t>
          </a:r>
          <a:endParaRPr lang="fr-FR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Exercices d’application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TD (1h)</a:t>
          </a:r>
          <a:endParaRPr lang="fr-FR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Travail en groupe, pas de correction au tableau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Devoir du soir (sur le cours de la semaine)</a:t>
          </a:r>
          <a:endParaRPr lang="fr-FR" sz="1050" kern="1200" dirty="0"/>
        </a:p>
      </dsp:txBody>
      <dsp:txXfrm rot="-5400000">
        <a:off x="566875" y="754784"/>
        <a:ext cx="7615252" cy="474992"/>
      </dsp:txXfrm>
    </dsp:sp>
    <dsp:sp modelId="{4B17D4C9-4F1B-407D-8E0D-00D37DE42A0C}">
      <dsp:nvSpPr>
        <dsp:cNvPr id="0" name=""/>
        <dsp:cNvSpPr/>
      </dsp:nvSpPr>
      <dsp:spPr>
        <a:xfrm rot="5400000">
          <a:off x="-121473" y="1576503"/>
          <a:ext cx="809822" cy="5668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Mercredi</a:t>
          </a:r>
          <a:endParaRPr lang="fr-FR" sz="1600" kern="1200" dirty="0"/>
        </a:p>
      </dsp:txBody>
      <dsp:txXfrm rot="-5400000">
        <a:off x="1" y="1738468"/>
        <a:ext cx="566875" cy="242947"/>
      </dsp:txXfrm>
    </dsp:sp>
    <dsp:sp modelId="{D0E00011-FA70-4FBB-9146-AD04318BD5DA}">
      <dsp:nvSpPr>
        <dsp:cNvPr id="0" name=""/>
        <dsp:cNvSpPr/>
      </dsp:nvSpPr>
      <dsp:spPr>
        <a:xfrm rot="5400000">
          <a:off x="4124019" y="-2064325"/>
          <a:ext cx="526661" cy="7640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Colle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Devoir du soir (sur le cours de la semaine)</a:t>
          </a:r>
          <a:endParaRPr lang="fr-FR" sz="1050" kern="1200" dirty="0"/>
        </a:p>
      </dsp:txBody>
      <dsp:txXfrm rot="-5400000">
        <a:off x="566876" y="1518527"/>
        <a:ext cx="7615239" cy="475243"/>
      </dsp:txXfrm>
    </dsp:sp>
    <dsp:sp modelId="{93432DA5-C4BB-4E0D-A925-4053920073DA}">
      <dsp:nvSpPr>
        <dsp:cNvPr id="0" name=""/>
        <dsp:cNvSpPr/>
      </dsp:nvSpPr>
      <dsp:spPr>
        <a:xfrm rot="5400000">
          <a:off x="-121473" y="2302446"/>
          <a:ext cx="809822" cy="5668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Jeudi</a:t>
          </a:r>
          <a:endParaRPr lang="fr-FR" sz="1600" kern="1200" dirty="0"/>
        </a:p>
      </dsp:txBody>
      <dsp:txXfrm rot="-5400000">
        <a:off x="1" y="2464411"/>
        <a:ext cx="566875" cy="242947"/>
      </dsp:txXfrm>
    </dsp:sp>
    <dsp:sp modelId="{D7CF852B-8E7A-4965-BF56-4F15593C1C8A}">
      <dsp:nvSpPr>
        <dsp:cNvPr id="0" name=""/>
        <dsp:cNvSpPr/>
      </dsp:nvSpPr>
      <dsp:spPr>
        <a:xfrm rot="5400000">
          <a:off x="4124157" y="-1376309"/>
          <a:ext cx="526384" cy="7640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Devoir du soir (Révision Sup)</a:t>
          </a:r>
          <a:endParaRPr lang="fr-FR" sz="1050" kern="1200" dirty="0"/>
        </a:p>
      </dsp:txBody>
      <dsp:txXfrm rot="-5400000">
        <a:off x="566875" y="2206669"/>
        <a:ext cx="7615252" cy="474992"/>
      </dsp:txXfrm>
    </dsp:sp>
    <dsp:sp modelId="{537375AC-3E85-4320-91D1-954E099E0ED6}">
      <dsp:nvSpPr>
        <dsp:cNvPr id="0" name=""/>
        <dsp:cNvSpPr/>
      </dsp:nvSpPr>
      <dsp:spPr>
        <a:xfrm rot="5400000">
          <a:off x="-121473" y="3028388"/>
          <a:ext cx="809822" cy="56687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Vendredi</a:t>
          </a:r>
          <a:endParaRPr lang="fr-FR" sz="1600" kern="1200" dirty="0"/>
        </a:p>
      </dsp:txBody>
      <dsp:txXfrm rot="-5400000">
        <a:off x="1" y="3190353"/>
        <a:ext cx="566875" cy="242947"/>
      </dsp:txXfrm>
    </dsp:sp>
    <dsp:sp modelId="{202FA6AE-2DDF-45F4-913E-F7845EBFB6A6}">
      <dsp:nvSpPr>
        <dsp:cNvPr id="0" name=""/>
        <dsp:cNvSpPr/>
      </dsp:nvSpPr>
      <dsp:spPr>
        <a:xfrm rot="5400000">
          <a:off x="4124157" y="-650366"/>
          <a:ext cx="526384" cy="7640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TP organisation à géométrie variable </a:t>
          </a:r>
          <a:r>
            <a:rPr lang="fr-FR" sz="1050" kern="1200" dirty="0" smtClean="0">
              <a:sym typeface="Wingdings" panose="05000000000000000000" pitchFamily="2" charset="2"/>
            </a:rPr>
            <a:t>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Colle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(Révision Sup)</a:t>
          </a:r>
          <a:endParaRPr lang="fr-FR" sz="1050" kern="1200" dirty="0"/>
        </a:p>
      </dsp:txBody>
      <dsp:txXfrm rot="-5400000">
        <a:off x="566875" y="2932612"/>
        <a:ext cx="7615252" cy="474992"/>
      </dsp:txXfrm>
    </dsp:sp>
    <dsp:sp modelId="{95F1E751-A099-4D9D-88C4-E602AD448B8C}">
      <dsp:nvSpPr>
        <dsp:cNvPr id="0" name=""/>
        <dsp:cNvSpPr/>
      </dsp:nvSpPr>
      <dsp:spPr>
        <a:xfrm rot="5400000">
          <a:off x="-121473" y="3754331"/>
          <a:ext cx="809822" cy="56687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Samedi</a:t>
          </a:r>
          <a:endParaRPr lang="fr-FR" sz="1600" kern="1200" dirty="0"/>
        </a:p>
      </dsp:txBody>
      <dsp:txXfrm rot="-5400000">
        <a:off x="1" y="3916296"/>
        <a:ext cx="566875" cy="242947"/>
      </dsp:txXfrm>
    </dsp:sp>
    <dsp:sp modelId="{858E6D29-F598-4C6A-9026-D912C022C231}">
      <dsp:nvSpPr>
        <dsp:cNvPr id="0" name=""/>
        <dsp:cNvSpPr/>
      </dsp:nvSpPr>
      <dsp:spPr>
        <a:xfrm rot="5400000">
          <a:off x="4124157" y="75576"/>
          <a:ext cx="526384" cy="7640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Devoir du soir</a:t>
          </a:r>
          <a:endParaRPr lang="fr-FR" sz="1050" kern="1200" dirty="0"/>
        </a:p>
      </dsp:txBody>
      <dsp:txXfrm rot="-5400000">
        <a:off x="566875" y="3658554"/>
        <a:ext cx="7615252" cy="474992"/>
      </dsp:txXfrm>
    </dsp:sp>
    <dsp:sp modelId="{B7F01B2B-FAF6-42FD-9911-1DA7AE44FE30}">
      <dsp:nvSpPr>
        <dsp:cNvPr id="0" name=""/>
        <dsp:cNvSpPr/>
      </dsp:nvSpPr>
      <dsp:spPr>
        <a:xfrm rot="5400000">
          <a:off x="-121473" y="4480274"/>
          <a:ext cx="809822" cy="56687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Dimanche</a:t>
          </a:r>
          <a:endParaRPr lang="fr-FR" sz="1600" kern="1200" dirty="0"/>
        </a:p>
      </dsp:txBody>
      <dsp:txXfrm rot="-5400000">
        <a:off x="1" y="4642239"/>
        <a:ext cx="566875" cy="242947"/>
      </dsp:txXfrm>
    </dsp:sp>
    <dsp:sp modelId="{6BF9DE3A-8408-47E6-95C4-9D68C0B59118}">
      <dsp:nvSpPr>
        <dsp:cNvPr id="0" name=""/>
        <dsp:cNvSpPr/>
      </dsp:nvSpPr>
      <dsp:spPr>
        <a:xfrm rot="5400000">
          <a:off x="4124157" y="801519"/>
          <a:ext cx="526384" cy="7640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Lecture du cours (du mardi)</a:t>
          </a:r>
          <a:endParaRPr lang="fr-FR" sz="1050" kern="1200" dirty="0"/>
        </a:p>
      </dsp:txBody>
      <dsp:txXfrm rot="-5400000">
        <a:off x="566875" y="4384497"/>
        <a:ext cx="7615252" cy="474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25/08/2020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ours-centrale-supelec.fr/CentraleSupelec/Notices/CCS-2017-PSI.pdf" TargetMode="External"/><Relationship Id="rId2" Type="http://schemas.openxmlformats.org/officeDocument/2006/relationships/hyperlink" Target="https://www.polytechnique.edu/admission-cycle-ingenieur/fr/epreuves-et-coefficients-ps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es-ponts.fr/pages/static/notice_201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sietoile.lamartin.fr/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pessoles-cpge.fr/" TargetMode="External"/><Relationship Id="rId4" Type="http://schemas.openxmlformats.org/officeDocument/2006/relationships/hyperlink" Target="https://github.com/xpesso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</a:t>
            </a:r>
            <a:r>
              <a:rPr lang="fr-FR" b="1" dirty="0" smtClean="0"/>
              <a:t>l’Ingénieur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EA51FA0-C77C-49E7-96AB-F3D56E55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57" y="1649205"/>
            <a:ext cx="726241" cy="1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7A13198-9476-4684-BB85-509284D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7" y="1337974"/>
            <a:ext cx="1327819" cy="747371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C9FA232-B458-4EC5-98A3-AED72B7A0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1739567" y="4647181"/>
            <a:ext cx="1951169" cy="14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CD2564-50C2-48C0-92D7-7E2CFF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67" y="2985622"/>
            <a:ext cx="1951169" cy="135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lèche droite 10">
            <a:extLst>
              <a:ext uri="{FF2B5EF4-FFF2-40B4-BE49-F238E27FC236}">
                <a16:creationId xmlns:a16="http://schemas.microsoft.com/office/drawing/2014/main" id="{FD5CA047-C7A0-486C-BF6F-C8E68EB4FDBA}"/>
              </a:ext>
            </a:extLst>
          </p:cNvPr>
          <p:cNvSpPr/>
          <p:nvPr/>
        </p:nvSpPr>
        <p:spPr>
          <a:xfrm>
            <a:off x="3755529" y="181505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souhaité</a:t>
            </a:r>
          </a:p>
        </p:txBody>
      </p:sp>
      <p:sp>
        <p:nvSpPr>
          <p:cNvPr id="23" name="Flèche droite 11">
            <a:extLst>
              <a:ext uri="{FF2B5EF4-FFF2-40B4-BE49-F238E27FC236}">
                <a16:creationId xmlns:a16="http://schemas.microsoft.com/office/drawing/2014/main" id="{96450DC1-644C-41B0-AFB8-1ED7F8096F9C}"/>
              </a:ext>
            </a:extLst>
          </p:cNvPr>
          <p:cNvSpPr/>
          <p:nvPr/>
        </p:nvSpPr>
        <p:spPr>
          <a:xfrm>
            <a:off x="3749793" y="331594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réel en utilisation</a:t>
            </a:r>
          </a:p>
        </p:txBody>
      </p:sp>
      <p:sp>
        <p:nvSpPr>
          <p:cNvPr id="24" name="Flèche droite 12">
            <a:extLst>
              <a:ext uri="{FF2B5EF4-FFF2-40B4-BE49-F238E27FC236}">
                <a16:creationId xmlns:a16="http://schemas.microsoft.com/office/drawing/2014/main" id="{1B7E1EEE-89FF-4307-A9A7-0851BC50EE04}"/>
              </a:ext>
            </a:extLst>
          </p:cNvPr>
          <p:cNvSpPr/>
          <p:nvPr/>
        </p:nvSpPr>
        <p:spPr>
          <a:xfrm>
            <a:off x="3808851" y="5005679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</a:t>
            </a: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simulé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02A591-6B41-48AD-944F-369955505995}"/>
              </a:ext>
            </a:extLst>
          </p:cNvPr>
          <p:cNvSpPr txBox="1"/>
          <p:nvPr/>
        </p:nvSpPr>
        <p:spPr>
          <a:xfrm>
            <a:off x="6708648" y="1807966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attendues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391E3E-74D5-468A-B6B9-8ECFC98A3E94}"/>
              </a:ext>
            </a:extLst>
          </p:cNvPr>
          <p:cNvSpPr txBox="1"/>
          <p:nvPr/>
        </p:nvSpPr>
        <p:spPr>
          <a:xfrm>
            <a:off x="6787377" y="3815684"/>
            <a:ext cx="152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mesurées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32A740F-90B2-41FA-B11A-C9DDA2ED6391}"/>
              </a:ext>
            </a:extLst>
          </p:cNvPr>
          <p:cNvSpPr txBox="1"/>
          <p:nvPr/>
        </p:nvSpPr>
        <p:spPr>
          <a:xfrm>
            <a:off x="6708648" y="5730093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simulées</a:t>
            </a:r>
          </a:p>
        </p:txBody>
      </p:sp>
      <p:sp>
        <p:nvSpPr>
          <p:cNvPr id="29" name="Double flèche verticale 17">
            <a:extLst>
              <a:ext uri="{FF2B5EF4-FFF2-40B4-BE49-F238E27FC236}">
                <a16:creationId xmlns:a16="http://schemas.microsoft.com/office/drawing/2014/main" id="{1DE9B2B0-5F90-4E09-BFF2-684D9ECAA848}"/>
              </a:ext>
            </a:extLst>
          </p:cNvPr>
          <p:cNvSpPr/>
          <p:nvPr/>
        </p:nvSpPr>
        <p:spPr>
          <a:xfrm>
            <a:off x="7329618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Double flèche verticale 18">
            <a:extLst>
              <a:ext uri="{FF2B5EF4-FFF2-40B4-BE49-F238E27FC236}">
                <a16:creationId xmlns:a16="http://schemas.microsoft.com/office/drawing/2014/main" id="{F5D03AA6-58C5-405B-A633-955DBF9A43F9}"/>
              </a:ext>
            </a:extLst>
          </p:cNvPr>
          <p:cNvSpPr/>
          <p:nvPr/>
        </p:nvSpPr>
        <p:spPr>
          <a:xfrm>
            <a:off x="7329618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Double flèche verticale 19">
            <a:extLst>
              <a:ext uri="{FF2B5EF4-FFF2-40B4-BE49-F238E27FC236}">
                <a16:creationId xmlns:a16="http://schemas.microsoft.com/office/drawing/2014/main" id="{0477B0EC-401C-483E-8C35-0317767C5F3F}"/>
              </a:ext>
            </a:extLst>
          </p:cNvPr>
          <p:cNvSpPr/>
          <p:nvPr/>
        </p:nvSpPr>
        <p:spPr>
          <a:xfrm>
            <a:off x="8316416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E90CF45-23EC-4032-B002-C5B6818D672B}"/>
              </a:ext>
            </a:extLst>
          </p:cNvPr>
          <p:cNvSpPr txBox="1"/>
          <p:nvPr/>
        </p:nvSpPr>
        <p:spPr>
          <a:xfrm rot="16200000">
            <a:off x="6074823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43D50B-1284-45A2-B458-3096FD3C0DCD}"/>
              </a:ext>
            </a:extLst>
          </p:cNvPr>
          <p:cNvSpPr txBox="1"/>
          <p:nvPr/>
        </p:nvSpPr>
        <p:spPr>
          <a:xfrm rot="16200000">
            <a:off x="6074382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DA3D0A-6131-463A-AB3A-DE7C02B3EDEA}"/>
              </a:ext>
            </a:extLst>
          </p:cNvPr>
          <p:cNvSpPr txBox="1"/>
          <p:nvPr/>
        </p:nvSpPr>
        <p:spPr>
          <a:xfrm rot="16200000">
            <a:off x="7864333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58B5836-CE78-43F3-B824-B560235561C5}"/>
              </a:ext>
            </a:extLst>
          </p:cNvPr>
          <p:cNvSpPr txBox="1"/>
          <p:nvPr/>
        </p:nvSpPr>
        <p:spPr>
          <a:xfrm rot="18900000">
            <a:off x="-207494" y="18502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commanditaire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B7464F-469E-47C7-9870-FFBD3CD83F59}"/>
              </a:ext>
            </a:extLst>
          </p:cNvPr>
          <p:cNvSpPr txBox="1"/>
          <p:nvPr/>
        </p:nvSpPr>
        <p:spPr>
          <a:xfrm rot="18900000">
            <a:off x="-166178" y="3351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laboratoire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DDB2E1-DA4A-4A4D-A16A-584006742C61}"/>
              </a:ext>
            </a:extLst>
          </p:cNvPr>
          <p:cNvSpPr txBox="1"/>
          <p:nvPr/>
        </p:nvSpPr>
        <p:spPr>
          <a:xfrm rot="18900000">
            <a:off x="-124862" y="48519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dd la simulation</a:t>
            </a:r>
          </a:p>
        </p:txBody>
      </p:sp>
    </p:spTree>
    <p:extLst>
      <p:ext uri="{BB962C8B-B14F-4D97-AF65-F5344CB8AC3E}">
        <p14:creationId xmlns:p14="http://schemas.microsoft.com/office/powerpoint/2010/main" val="88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graphicFrame>
        <p:nvGraphicFramePr>
          <p:cNvPr id="38" name="Diagramme 37">
            <a:extLst>
              <a:ext uri="{FF2B5EF4-FFF2-40B4-BE49-F238E27FC236}">
                <a16:creationId xmlns:a16="http://schemas.microsoft.com/office/drawing/2014/main" id="{2F68F077-50AF-4DFD-AE26-1F06A5465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217908"/>
              </p:ext>
            </p:extLst>
          </p:nvPr>
        </p:nvGraphicFramePr>
        <p:xfrm>
          <a:off x="1524000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8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879BAF49-7CF5-45FE-B2E9-E4960C9CC0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fr-FR" sz="2000" dirty="0"/>
              <a:t>Cycle 1 : Modéliser le comportement linéaire et non linéaire des systèmes.</a:t>
            </a:r>
          </a:p>
          <a:p>
            <a:r>
              <a:rPr lang="fr-FR" sz="2000" dirty="0"/>
              <a:t>Cycle 2 : Prévoir les performances des systèmes asservis. </a:t>
            </a:r>
          </a:p>
          <a:p>
            <a:r>
              <a:rPr lang="fr-FR" sz="2000" dirty="0"/>
              <a:t>Cycle 3 : Concevoir la partie commande des systèmes asservis afin de valider leurs performances. </a:t>
            </a:r>
          </a:p>
          <a:p>
            <a:r>
              <a:rPr lang="fr-FR" sz="2000" dirty="0"/>
              <a:t>Cycle 4 : Modéliser le comportement dynamique des systèmes mécaniques dans le but d'établir une loi de comportement ou de déterminer des actions mécaniques.</a:t>
            </a:r>
          </a:p>
          <a:p>
            <a:r>
              <a:rPr lang="fr-FR" sz="2000" dirty="0"/>
              <a:t>Cycle 5 : Modéliser le comportement énergétique des systèmes dans le but d'établir une loi de comportement.</a:t>
            </a:r>
          </a:p>
          <a:p>
            <a:r>
              <a:rPr lang="fr-FR" sz="2000" dirty="0"/>
              <a:t>Cycle 6 : Démarches de résolution pour résoudre les problèmes dynamiques ou énergétique.</a:t>
            </a:r>
          </a:p>
          <a:p>
            <a:r>
              <a:rPr lang="fr-FR" sz="2000" dirty="0"/>
              <a:t>Cycle 7 : Modélisation des chaînes de solide dans le but de déterminer les contraintes géométriques dans un mécanisme.</a:t>
            </a:r>
          </a:p>
          <a:p>
            <a:r>
              <a:rPr lang="fr-FR" sz="2000" dirty="0"/>
              <a:t>Cycle 8 : Analyse de la chaine d'information d'un système.</a:t>
            </a:r>
          </a:p>
        </p:txBody>
      </p:sp>
    </p:spTree>
    <p:extLst>
      <p:ext uri="{BB962C8B-B14F-4D97-AF65-F5344CB8AC3E}">
        <p14:creationId xmlns:p14="http://schemas.microsoft.com/office/powerpoint/2010/main" val="30717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concours en PSI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F76CEA4-4F40-4BF7-84ED-5F626601C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59649"/>
              </p:ext>
            </p:extLst>
          </p:nvPr>
        </p:nvGraphicFramePr>
        <p:xfrm>
          <a:off x="251520" y="1340768"/>
          <a:ext cx="8640000" cy="46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436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924055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997987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4802965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3282455"/>
                    </a:ext>
                  </a:extLst>
                </a:gridCol>
                <a:gridCol w="3095384">
                  <a:extLst>
                    <a:ext uri="{9D8B030D-6E8A-4147-A177-3AD203B41FA5}">
                      <a16:colId xmlns:a16="http://schemas.microsoft.com/office/drawing/2014/main" val="3767725540"/>
                    </a:ext>
                  </a:extLst>
                </a:gridCol>
              </a:tblGrid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École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Coef</a:t>
                      </a:r>
                      <a:r>
                        <a:rPr lang="fr-FR" sz="1100" dirty="0" smtClean="0"/>
                        <a:t>. écrit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Coef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Notice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10314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X – 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6+6/111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hlinkClick r:id="rId2"/>
                        </a:rPr>
                        <a:t>https://www.polytechnique.edu/admission-cycle-ingenieur/fr/epreuves-et-coefficients-psi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875178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5/111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04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4/111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40432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pPr algn="ctr"/>
                      <a:endParaRPr lang="fr-F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TIPE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40</a:t>
                      </a:r>
                      <a:r>
                        <a:rPr lang="fr-FR" sz="1100" baseline="0" dirty="0" smtClean="0"/>
                        <a:t> min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10/111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67956"/>
                  </a:ext>
                </a:extLst>
              </a:tr>
              <a:tr h="338185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Centrale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14 à 16/100 (TP)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3"/>
                        </a:rPr>
                        <a:t>https://www.concours-centrale-supelec.fr/CentraleSupelec/Notices/CCS-2017-PSI.pdf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756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15231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11 à 12/100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01692"/>
                  </a:ext>
                </a:extLst>
              </a:tr>
              <a:tr h="2938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Mines</a:t>
                      </a:r>
                    </a:p>
                    <a:p>
                      <a:pPr algn="ctr"/>
                      <a:r>
                        <a:rPr lang="fr-FR" sz="1100" b="1" dirty="0" smtClean="0"/>
                        <a:t>(MP et MT)</a:t>
                      </a:r>
                      <a:endParaRPr lang="fr-F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 (</a:t>
                      </a:r>
                      <a:r>
                        <a:rPr lang="fr-FR" sz="1100" dirty="0" smtClean="0"/>
                        <a:t>TP)</a:t>
                      </a:r>
                    </a:p>
                    <a:p>
                      <a:r>
                        <a:rPr lang="fr-FR" sz="1100" dirty="0" smtClean="0"/>
                        <a:t>(8/30</a:t>
                      </a:r>
                      <a:r>
                        <a:rPr lang="fr-FR" sz="1100" baseline="0" dirty="0" smtClean="0"/>
                        <a:t> – colle)</a:t>
                      </a:r>
                      <a:endParaRPr lang="fr-FR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4"/>
                        </a:rPr>
                        <a:t>https://mines-ponts.fr/pages/static/notice_2017.pdf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931370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45979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40605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CCINP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10/40 (TP)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http://www.concours-commun-inp.fr/_resources/charte/picto/CCINP-notice-2020_FINAL.pdf?download=true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67875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6/58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8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9/58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0750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8/40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3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9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Tentative d’organisation de travail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3420888" y="404664"/>
            <a:ext cx="3754760" cy="493776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Cours (1h) : </a:t>
            </a:r>
          </a:p>
          <a:p>
            <a:pPr lvl="1"/>
            <a:r>
              <a:rPr lang="fr-FR" dirty="0"/>
              <a:t>Un résumé de cours (à lire) et un exercice d’activation (à faire) ET/OU un QCM sont donnés une semaine en avance.</a:t>
            </a:r>
          </a:p>
          <a:p>
            <a:pPr lvl="1"/>
            <a:r>
              <a:rPr lang="fr-FR" dirty="0"/>
              <a:t>Le cours et l’exercice sont repris en fonction des questions.</a:t>
            </a:r>
          </a:p>
          <a:p>
            <a:pPr lvl="1"/>
            <a:r>
              <a:rPr lang="fr-FR" dirty="0"/>
              <a:t>Un exercice d’application peu être traité.</a:t>
            </a:r>
          </a:p>
          <a:p>
            <a:r>
              <a:rPr lang="fr-FR" dirty="0"/>
              <a:t>TD (1h) :</a:t>
            </a:r>
          </a:p>
          <a:p>
            <a:pPr lvl="1"/>
            <a:r>
              <a:rPr lang="fr-FR" dirty="0"/>
              <a:t>1 à plusieurs exercices sont donnés chaque semaine. Le TD n’est pas corrigé au tableau. Dans la mesure du possible un corrigé écrit est distribué ou disponible sur les sites.</a:t>
            </a:r>
          </a:p>
          <a:p>
            <a:pPr lvl="1"/>
            <a:r>
              <a:rPr lang="fr-FR" dirty="0"/>
              <a:t>Conseil de travailler en groupe.</a:t>
            </a:r>
          </a:p>
          <a:p>
            <a:pPr lvl="1"/>
            <a:endParaRPr lang="fr-FR" dirty="0"/>
          </a:p>
          <a:p>
            <a:r>
              <a:rPr lang="fr-FR" dirty="0"/>
              <a:t>TP (2h) :</a:t>
            </a:r>
          </a:p>
          <a:p>
            <a:pPr lvl="1"/>
            <a:r>
              <a:rPr lang="fr-FR" dirty="0"/>
              <a:t>Plusieurs types d’organisation (en équipe ou en individuel) suivant les cycles. 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935591063"/>
              </p:ext>
            </p:extLst>
          </p:nvPr>
        </p:nvGraphicFramePr>
        <p:xfrm>
          <a:off x="612648" y="1143000"/>
          <a:ext cx="8207824" cy="51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Contacts …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Xavier Pessoles : </a:t>
            </a:r>
            <a:r>
              <a:rPr lang="fr-FR" dirty="0">
                <a:hlinkClick r:id="rId2"/>
              </a:rPr>
              <a:t>xpessoles@lamartin.fr</a:t>
            </a:r>
            <a:endParaRPr lang="fr-FR" dirty="0"/>
          </a:p>
          <a:p>
            <a:r>
              <a:rPr lang="fr-FR" dirty="0"/>
              <a:t>Préférences de contact : </a:t>
            </a:r>
          </a:p>
          <a:p>
            <a:pPr lvl="1"/>
            <a:r>
              <a:rPr lang="fr-FR" dirty="0"/>
              <a:t>Facebook ?</a:t>
            </a:r>
          </a:p>
          <a:p>
            <a:pPr lvl="1"/>
            <a:r>
              <a:rPr lang="fr-FR" dirty="0" err="1"/>
              <a:t>What’s</a:t>
            </a:r>
            <a:r>
              <a:rPr lang="fr-FR" dirty="0"/>
              <a:t> app ?</a:t>
            </a:r>
          </a:p>
          <a:p>
            <a:pPr lvl="1"/>
            <a:r>
              <a:rPr lang="fr-FR" dirty="0"/>
              <a:t>Mails ? Autre </a:t>
            </a:r>
            <a:r>
              <a:rPr lang="fr-FR" dirty="0" smtClean="0"/>
              <a:t>?</a:t>
            </a:r>
          </a:p>
          <a:p>
            <a:pPr lvl="2"/>
            <a:r>
              <a:rPr lang="fr-FR" dirty="0" smtClean="0"/>
              <a:t>Créer un groupe de discussion serait nécessaire</a:t>
            </a:r>
            <a:endParaRPr lang="fr-FR" dirty="0"/>
          </a:p>
          <a:p>
            <a:r>
              <a:rPr lang="fr-FR" dirty="0"/>
              <a:t>Sites web </a:t>
            </a:r>
          </a:p>
          <a:p>
            <a:pPr lvl="1"/>
            <a:r>
              <a:rPr lang="fr-FR" dirty="0"/>
              <a:t>Site de la classe </a:t>
            </a:r>
            <a:r>
              <a:rPr lang="fr-FR" dirty="0">
                <a:hlinkClick r:id="rId3"/>
              </a:rPr>
              <a:t>http://psietoile.lamartin.fr/</a:t>
            </a:r>
            <a:r>
              <a:rPr lang="fr-FR" dirty="0"/>
              <a:t> (</a:t>
            </a:r>
            <a:r>
              <a:rPr lang="fr-FR" dirty="0" err="1"/>
              <a:t>GoolgeDrive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Toutes mes sources (pas convivial) </a:t>
            </a:r>
            <a:r>
              <a:rPr lang="fr-FR" dirty="0">
                <a:hlinkClick r:id="rId4"/>
              </a:rPr>
              <a:t>https://github.com/xpessoles</a:t>
            </a:r>
            <a:endParaRPr lang="fr-FR" dirty="0"/>
          </a:p>
          <a:p>
            <a:pPr lvl="1"/>
            <a:r>
              <a:rPr lang="fr-FR" dirty="0"/>
              <a:t>En cours de développement </a:t>
            </a:r>
            <a:r>
              <a:rPr lang="fr-FR" dirty="0">
                <a:hlinkClick r:id="rId5"/>
              </a:rPr>
              <a:t>http://xpessoles-cpge.fr/</a:t>
            </a:r>
            <a:endParaRPr lang="fr-FR" dirty="0"/>
          </a:p>
          <a:p>
            <a:r>
              <a:rPr lang="fr-FR" dirty="0"/>
              <a:t>Applications smartphone à installer (maintenant) :</a:t>
            </a:r>
          </a:p>
          <a:p>
            <a:pPr lvl="1"/>
            <a:r>
              <a:rPr lang="fr-FR" dirty="0" err="1"/>
              <a:t>Socrative</a:t>
            </a:r>
            <a:r>
              <a:rPr lang="fr-FR" dirty="0"/>
              <a:t> </a:t>
            </a:r>
            <a:r>
              <a:rPr lang="fr-FR" dirty="0" err="1"/>
              <a:t>student</a:t>
            </a:r>
            <a:endParaRPr lang="fr-FR" dirty="0"/>
          </a:p>
          <a:p>
            <a:pPr lvl="1"/>
            <a:r>
              <a:rPr lang="fr-FR" dirty="0" err="1"/>
              <a:t>Anki</a:t>
            </a:r>
            <a:r>
              <a:rPr lang="fr-FR" dirty="0"/>
              <a:t> app</a:t>
            </a:r>
          </a:p>
          <a:p>
            <a:r>
              <a:rPr lang="fr-FR" dirty="0"/>
              <a:t>Applications installables</a:t>
            </a:r>
          </a:p>
          <a:p>
            <a:pPr lvl="1"/>
            <a:r>
              <a:rPr lang="fr-FR" dirty="0"/>
              <a:t>Matlab Simulink</a:t>
            </a:r>
          </a:p>
          <a:p>
            <a:pPr lvl="1"/>
            <a:r>
              <a:rPr lang="fr-FR" dirty="0" err="1"/>
              <a:t>Solidworks</a:t>
            </a:r>
            <a:r>
              <a:rPr lang="fr-FR" dirty="0"/>
              <a:t> (pour étudiant)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31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</TotalTime>
  <Words>613</Words>
  <Application>Microsoft Office PowerPoint</Application>
  <PresentationFormat>Affichage à l'écran (4:3)</PresentationFormat>
  <Paragraphs>156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Origine</vt:lpstr>
      <vt:lpstr>Sciences Industrielles de l’Ingénieur</vt:lpstr>
      <vt:lpstr>Les Sciences Industrielles de l’Ingénieur en PSI</vt:lpstr>
      <vt:lpstr>Les Sciences Industrielles de l’Ingénieur en PSI</vt:lpstr>
      <vt:lpstr>Les Sciences Industrielles de l’Ingénieur en PSI</vt:lpstr>
      <vt:lpstr>Les concours en PSI</vt:lpstr>
      <vt:lpstr>Tentative d’organisation de travail</vt:lpstr>
      <vt:lpstr>Contacts 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XP AM</cp:lastModifiedBy>
  <cp:revision>125</cp:revision>
  <dcterms:created xsi:type="dcterms:W3CDTF">2014-09-30T07:33:25Z</dcterms:created>
  <dcterms:modified xsi:type="dcterms:W3CDTF">2020-08-25T08:44:46Z</dcterms:modified>
</cp:coreProperties>
</file>