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87" r:id="rId6"/>
    <p:sldId id="294" r:id="rId7"/>
    <p:sldId id="29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3" d="100"/>
          <a:sy n="63" d="100"/>
        </p:scale>
        <p:origin x="13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</dgm:pt>
    <dgm:pt modelId="{855A38A7-EDEB-431E-A167-42643272BBEE}" type="pres">
      <dgm:prSet presAssocID="{BF08AF18-252A-4A5D-9A63-82B61EF94DB5}" presName="parTrans" presStyleLbl="sibTrans2D1" presStyleIdx="0" presStyleCnt="6"/>
      <dgm:spPr/>
    </dgm:pt>
    <dgm:pt modelId="{C5CB236E-81F3-4E87-9694-5BDFFCCF0DCD}" type="pres">
      <dgm:prSet presAssocID="{BF08AF18-252A-4A5D-9A63-82B61EF94DB5}" presName="connectorText" presStyleLbl="sibTrans2D1" presStyleIdx="0" presStyleCnt="6"/>
      <dgm:spPr/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</dgm:pt>
    <dgm:pt modelId="{67BD1836-BBD8-49E6-8A1D-0B6AD1A49804}" type="pres">
      <dgm:prSet presAssocID="{AF093D10-7012-425E-8E21-3F88DE2923C4}" presName="parTrans" presStyleLbl="sibTrans2D1" presStyleIdx="1" presStyleCnt="6"/>
      <dgm:spPr/>
    </dgm:pt>
    <dgm:pt modelId="{44173EF8-C060-456B-A7FF-51FF3C3F3728}" type="pres">
      <dgm:prSet presAssocID="{AF093D10-7012-425E-8E21-3F88DE2923C4}" presName="connectorText" presStyleLbl="sibTrans2D1" presStyleIdx="1" presStyleCnt="6"/>
      <dgm:spPr/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</dgm:pt>
    <dgm:pt modelId="{79CA3347-9782-411C-88F7-42E0FDE4A993}" type="pres">
      <dgm:prSet presAssocID="{D505439A-4959-4459-A573-2343A93FF006}" presName="parTrans" presStyleLbl="sibTrans2D1" presStyleIdx="2" presStyleCnt="6"/>
      <dgm:spPr/>
    </dgm:pt>
    <dgm:pt modelId="{FAC6D00E-7DBC-4269-B96D-AD34341426B3}" type="pres">
      <dgm:prSet presAssocID="{D505439A-4959-4459-A573-2343A93FF006}" presName="connectorText" presStyleLbl="sibTrans2D1" presStyleIdx="2" presStyleCnt="6"/>
      <dgm:spPr/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</dgm:pt>
    <dgm:pt modelId="{2908CCF2-B3E0-4425-A3A4-741C48F697CC}" type="pres">
      <dgm:prSet presAssocID="{7C67E25A-687E-43EF-A30E-1BE6BB1C96BB}" presName="parTrans" presStyleLbl="sibTrans2D1" presStyleIdx="3" presStyleCnt="6"/>
      <dgm:spPr/>
    </dgm:pt>
    <dgm:pt modelId="{02EDF0E0-C93D-496C-9C44-8B52081CF42F}" type="pres">
      <dgm:prSet presAssocID="{7C67E25A-687E-43EF-A30E-1BE6BB1C96BB}" presName="connectorText" presStyleLbl="sibTrans2D1" presStyleIdx="3" presStyleCnt="6"/>
      <dgm:spPr/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</dgm:pt>
    <dgm:pt modelId="{6EA9DD4F-02C6-49FE-9FCF-19492F4C119B}" type="pres">
      <dgm:prSet presAssocID="{97E1711E-874A-4867-847A-9FB0D49421F4}" presName="parTrans" presStyleLbl="sibTrans2D1" presStyleIdx="4" presStyleCnt="6"/>
      <dgm:spPr/>
    </dgm:pt>
    <dgm:pt modelId="{76B889AC-5DC7-49E9-9470-1726B0E1E77F}" type="pres">
      <dgm:prSet presAssocID="{97E1711E-874A-4867-847A-9FB0D49421F4}" presName="connectorText" presStyleLbl="sibTrans2D1" presStyleIdx="4" presStyleCnt="6"/>
      <dgm:spPr/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</dgm:pt>
    <dgm:pt modelId="{D8543BC6-C2A3-44A0-AD66-B070AE3B70F1}" type="pres">
      <dgm:prSet presAssocID="{CDC0C329-BEB2-408B-BDAB-EAAE090BC465}" presName="parTrans" presStyleLbl="sibTrans2D1" presStyleIdx="5" presStyleCnt="6"/>
      <dgm:spPr/>
    </dgm:pt>
    <dgm:pt modelId="{4B41BC24-608A-47A8-894A-F5C3286201C3}" type="pres">
      <dgm:prSet presAssocID="{CDC0C329-BEB2-408B-BDAB-EAAE090BC465}" presName="connectorText" presStyleLbl="sibTrans2D1" presStyleIdx="5" presStyleCnt="6"/>
      <dgm:spPr/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</dgm:pt>
  </dgm:ptLst>
  <dgm:cxnLst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78822" y="1727725"/>
          <a:ext cx="1338355" cy="608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Compétences</a:t>
          </a:r>
        </a:p>
      </dsp:txBody>
      <dsp:txXfrm>
        <a:off x="2574820" y="1816845"/>
        <a:ext cx="946359" cy="430309"/>
      </dsp:txXfrm>
    </dsp:sp>
    <dsp:sp modelId="{855A38A7-EDEB-431E-A167-42643272BBEE}">
      <dsp:nvSpPr>
        <dsp:cNvPr id="0" name=""/>
        <dsp:cNvSpPr/>
      </dsp:nvSpPr>
      <dsp:spPr>
        <a:xfrm rot="16137792">
          <a:off x="2845426" y="1197024"/>
          <a:ext cx="38149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900910" y="1324177"/>
        <a:ext cx="272503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8694" y="1486196"/>
          <a:ext cx="32040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594106" y="1581018"/>
        <a:ext cx="224286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601382" y="2234115"/>
          <a:ext cx="36492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607559" y="2281578"/>
        <a:ext cx="255933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733" y="2523249"/>
          <a:ext cx="40291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890187" y="2541423"/>
        <a:ext cx="293914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8816" y="2233804"/>
          <a:ext cx="38097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01953" y="2281885"/>
        <a:ext cx="271974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6171" y="1486519"/>
          <a:ext cx="336164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51648" y="1581830"/>
        <a:ext cx="235315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01/09/2020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urs-centrale-supelec.fr/CentraleSupelec/Notices/CCS-2017-PSI.pdf" TargetMode="External"/><Relationship Id="rId2" Type="http://schemas.openxmlformats.org/officeDocument/2006/relationships/hyperlink" Target="https://www.polytechnique.edu/admission-cycle-ingenieur/fr/epreuves-et-coefficients-p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s-ponts.fr/pages/static/notice_2017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pessoles-cpge.fr/" TargetMode="External"/><Relationship Id="rId4" Type="http://schemas.openxmlformats.org/officeDocument/2006/relationships/hyperlink" Target="https://github.com/xpess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2F68F077-50AF-4DFD-AE26-1F06A546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17908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879BAF49-7CF5-45FE-B2E9-E4960C9CC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sz="2000" dirty="0"/>
              <a:t>Cycle 1 : Modéliser le comportement linéaire et non linéaire des systèmes.</a:t>
            </a:r>
          </a:p>
          <a:p>
            <a:r>
              <a:rPr lang="fr-FR" sz="2000" dirty="0"/>
              <a:t>Cycle 2 : Prévoir les performances des systèmes asservis. </a:t>
            </a:r>
          </a:p>
          <a:p>
            <a:r>
              <a:rPr lang="fr-FR" sz="2000" dirty="0"/>
              <a:t>Cycle 3 : Concevoir la partie commande des systèmes asservis afin de valider leurs performances. </a:t>
            </a:r>
          </a:p>
          <a:p>
            <a:r>
              <a:rPr lang="fr-FR" sz="2000" dirty="0"/>
              <a:t>Cycle 4 : Modéliser le comportement dynamique des systèmes mécaniques dans le but d'établir une loi de comportement ou de déterminer des actions mécaniques.</a:t>
            </a:r>
          </a:p>
          <a:p>
            <a:r>
              <a:rPr lang="fr-FR" sz="2000" dirty="0"/>
              <a:t>Cycle 5 : Modéliser le comportement énergétique des systèmes dans le but d'établir une loi de comportement.</a:t>
            </a:r>
          </a:p>
          <a:p>
            <a:r>
              <a:rPr lang="fr-FR" sz="2000" dirty="0"/>
              <a:t>Cycle 6 : Démarches de résolution pour résoudre les problèmes dynamiques ou énergétique.</a:t>
            </a:r>
          </a:p>
          <a:p>
            <a:r>
              <a:rPr lang="fr-FR" sz="2000" dirty="0"/>
              <a:t>Cycle 7 : Modélisation des chaînes de solide dans le but de déterminer les contraintes géométriques dans un mécanisme.</a:t>
            </a:r>
          </a:p>
          <a:p>
            <a:r>
              <a:rPr lang="fr-FR" sz="2000" dirty="0"/>
              <a:t>Cycle 8 : Analyse de la chaine d'information d'un système.</a:t>
            </a:r>
          </a:p>
        </p:txBody>
      </p:sp>
    </p:spTree>
    <p:extLst>
      <p:ext uri="{BB962C8B-B14F-4D97-AF65-F5344CB8AC3E}">
        <p14:creationId xmlns:p14="http://schemas.microsoft.com/office/powerpoint/2010/main" val="30717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concours en PSI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F76CEA4-4F40-4BF7-84ED-5F62660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59649"/>
              </p:ext>
            </p:extLst>
          </p:nvPr>
        </p:nvGraphicFramePr>
        <p:xfrm>
          <a:off x="251520" y="1340768"/>
          <a:ext cx="8640000" cy="46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436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24055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99798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4802965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3282455"/>
                    </a:ext>
                  </a:extLst>
                </a:gridCol>
                <a:gridCol w="3095384">
                  <a:extLst>
                    <a:ext uri="{9D8B030D-6E8A-4147-A177-3AD203B41FA5}">
                      <a16:colId xmlns:a16="http://schemas.microsoft.com/office/drawing/2014/main" val="3767725540"/>
                    </a:ext>
                  </a:extLst>
                </a:gridCol>
              </a:tblGrid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École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Coef</a:t>
                      </a:r>
                      <a:r>
                        <a:rPr lang="fr-FR" sz="1100" dirty="0"/>
                        <a:t>. écrit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Notice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10314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X – 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6+6/111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2"/>
                        </a:rPr>
                        <a:t>https://www.polytechnique.edu/admission-cycle-ingenieur/fr/epreuves-et-coefficients-psi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875178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04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0432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pPr algn="ctr"/>
                      <a:endParaRPr lang="fr-F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40</a:t>
                      </a:r>
                      <a:r>
                        <a:rPr lang="fr-FR" sz="1100" baseline="0" dirty="0"/>
                        <a:t> min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10/111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67956"/>
                  </a:ext>
                </a:extLst>
              </a:tr>
              <a:tr h="338185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Centrale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 à 16/100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3"/>
                        </a:rPr>
                        <a:t>https://www.concours-centrale-supelec.fr/CentraleSupelec/Notices/CCS-2017-PSI.pdf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756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5231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 à 12/100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01692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Mines</a:t>
                      </a:r>
                    </a:p>
                    <a:p>
                      <a:pPr algn="ctr"/>
                      <a:r>
                        <a:rPr lang="fr-FR" sz="1100" b="1" dirty="0"/>
                        <a:t>(MP et MT)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 (TP)</a:t>
                      </a:r>
                    </a:p>
                    <a:p>
                      <a:r>
                        <a:rPr lang="fr-FR" sz="1100" dirty="0"/>
                        <a:t>(8/30</a:t>
                      </a:r>
                      <a:r>
                        <a:rPr lang="fr-FR" sz="1100" baseline="0" dirty="0"/>
                        <a:t> – colle)</a:t>
                      </a:r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4"/>
                        </a:rPr>
                        <a:t>https://mines-ponts.fr/pages/static/notice_2017.pdf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31370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45979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40605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CCINP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10/40 (TP)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http://www.concours-commun-inp.fr/_resources/charte/picto/CCINP-notice-2020_FINAL.pdf?download=true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67875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8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9/58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750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8/40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9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Lundi</a:t>
            </a:r>
          </a:p>
          <a:p>
            <a:pPr lvl="1"/>
            <a:r>
              <a:rPr lang="fr-FR" dirty="0"/>
              <a:t>DS, Devoir du soir, lecture du cours</a:t>
            </a:r>
          </a:p>
          <a:p>
            <a:r>
              <a:rPr lang="fr-FR" dirty="0"/>
              <a:t>Mardi </a:t>
            </a:r>
          </a:p>
          <a:p>
            <a:pPr lvl="1"/>
            <a:r>
              <a:rPr lang="fr-FR" dirty="0"/>
              <a:t>Cours : réponses aux questions, exercices d’application</a:t>
            </a:r>
          </a:p>
          <a:p>
            <a:pPr lvl="1"/>
            <a:r>
              <a:rPr lang="fr-FR" dirty="0"/>
              <a:t>TD : travail en groupe</a:t>
            </a:r>
          </a:p>
          <a:p>
            <a:pPr lvl="1"/>
            <a:r>
              <a:rPr lang="fr-FR" dirty="0"/>
              <a:t>TIPE</a:t>
            </a:r>
          </a:p>
          <a:p>
            <a:pPr lvl="1"/>
            <a:r>
              <a:rPr lang="fr-FR" dirty="0"/>
              <a:t>Devoir du soir</a:t>
            </a:r>
          </a:p>
          <a:p>
            <a:r>
              <a:rPr lang="fr-FR" dirty="0"/>
              <a:t>Mercredi, jeudi</a:t>
            </a:r>
          </a:p>
          <a:p>
            <a:pPr lvl="1"/>
            <a:r>
              <a:rPr lang="fr-FR" dirty="0"/>
              <a:t>Devoir du soir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Vendredi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TP à géométrie variable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TIPE</a:t>
            </a:r>
          </a:p>
          <a:p>
            <a:r>
              <a:rPr lang="fr-FR" dirty="0">
                <a:sym typeface="Wingdings" panose="05000000000000000000" pitchFamily="2" charset="2"/>
              </a:rPr>
              <a:t>Samedi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Devoir du soir</a:t>
            </a:r>
          </a:p>
          <a:p>
            <a:r>
              <a:rPr lang="fr-FR" dirty="0">
                <a:sym typeface="Wingdings" panose="05000000000000000000" pitchFamily="2" charset="2"/>
              </a:rPr>
              <a:t>Dimanche</a:t>
            </a:r>
          </a:p>
          <a:p>
            <a:pPr lvl="1"/>
            <a:r>
              <a:rPr lang="fr-FR" dirty="0"/>
              <a:t>Lecture du cours, exercice d’application du cours </a:t>
            </a:r>
          </a:p>
          <a:p>
            <a:pPr lvl="1"/>
            <a:r>
              <a:rPr lang="fr-FR" dirty="0"/>
              <a:t>DDS</a:t>
            </a:r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/>
              <a:t>Facebook ?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1"/>
            <a:r>
              <a:rPr lang="fr-FR" dirty="0"/>
              <a:t>Mails ? Autre ?</a:t>
            </a:r>
          </a:p>
          <a:p>
            <a:pPr lvl="2"/>
            <a:r>
              <a:rPr lang="fr-FR" dirty="0"/>
              <a:t>Créer un groupe de discussion serait nécessaire</a:t>
            </a:r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pPr lvl="1"/>
            <a:r>
              <a:rPr lang="fr-FR" dirty="0"/>
              <a:t>En cours de développement </a:t>
            </a:r>
            <a:r>
              <a:rPr lang="fr-FR" dirty="0">
                <a:hlinkClick r:id="rId5"/>
              </a:rPr>
              <a:t>http://xpessoles-cpge.fr/</a:t>
            </a:r>
            <a:endParaRPr lang="fr-FR" dirty="0"/>
          </a:p>
          <a:p>
            <a:r>
              <a:rPr lang="fr-FR" dirty="0"/>
              <a:t>Applications smartphone à installer (maintenant) :</a:t>
            </a:r>
          </a:p>
          <a:p>
            <a:pPr lvl="1"/>
            <a:r>
              <a:rPr lang="fr-FR" dirty="0" err="1"/>
              <a:t>Socrative</a:t>
            </a:r>
            <a:r>
              <a:rPr lang="fr-FR" dirty="0"/>
              <a:t> </a:t>
            </a:r>
            <a:r>
              <a:rPr lang="fr-FR" dirty="0" err="1"/>
              <a:t>student</a:t>
            </a:r>
            <a:endParaRPr lang="fr-FR" dirty="0"/>
          </a:p>
          <a:p>
            <a:pPr lvl="1"/>
            <a:r>
              <a:rPr lang="fr-FR" dirty="0" err="1"/>
              <a:t>Anki</a:t>
            </a:r>
            <a:r>
              <a:rPr lang="fr-FR" dirty="0"/>
              <a:t> app</a:t>
            </a:r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529</Words>
  <Application>Microsoft Office PowerPoint</Application>
  <PresentationFormat>Affichage à l'écran (4:3)</PresentationFormat>
  <Paragraphs>140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Origine</vt:lpstr>
      <vt:lpstr>Sciences Industrielles de l’Ingénieur</vt:lpstr>
      <vt:lpstr>Les Sciences Industrielles de l’Ingénieur en PSI</vt:lpstr>
      <vt:lpstr>Les Sciences Industrielles de l’Ingénieur en PSI</vt:lpstr>
      <vt:lpstr>Les Sciences Industrielles de l’Ingénieur en PSI</vt:lpstr>
      <vt:lpstr>Les concours en PSI</vt:lpstr>
      <vt:lpstr>Tentative d’organisation de travail</vt:lpstr>
      <vt:lpstr>Contacts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126</cp:revision>
  <dcterms:created xsi:type="dcterms:W3CDTF">2014-09-30T07:33:25Z</dcterms:created>
  <dcterms:modified xsi:type="dcterms:W3CDTF">2020-09-01T07:42:50Z</dcterms:modified>
</cp:coreProperties>
</file>