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95" r:id="rId3"/>
    <p:sldId id="298" r:id="rId4"/>
    <p:sldId id="299" r:id="rId5"/>
    <p:sldId id="300" r:id="rId6"/>
    <p:sldId id="301" r:id="rId7"/>
    <p:sldId id="297" r:id="rId8"/>
    <p:sldId id="29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>
        <p:scale>
          <a:sx n="66" d="100"/>
          <a:sy n="66" d="100"/>
        </p:scale>
        <p:origin x="1276" y="-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03/09/2023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03/09/2023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pesso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2"/>
            <a:r>
              <a:rPr lang="fr-FR" dirty="0"/>
              <a:t>Créer un groupe de discussion </a:t>
            </a:r>
            <a:r>
              <a:rPr lang="fr-FR"/>
              <a:t>peut être </a:t>
            </a:r>
            <a:r>
              <a:rPr lang="fr-FR" dirty="0"/>
              <a:t>nécessaire</a:t>
            </a:r>
          </a:p>
          <a:p>
            <a:pPr lvl="1"/>
            <a:r>
              <a:rPr lang="fr-FR" dirty="0"/>
              <a:t>Mails ? Autre ?</a:t>
            </a:r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99D4E9-23D6-022F-B133-EAE7B1E0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4D0F0C-28E0-5D61-0E83-2525A0DB5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Travailler régulièrement (même peu de temps, DDS)</a:t>
            </a:r>
          </a:p>
          <a:p>
            <a:r>
              <a:rPr lang="fr-FR" dirty="0"/>
              <a:t>Prévoir au moins une longue plage de travail par semaine (3h)</a:t>
            </a:r>
          </a:p>
          <a:p>
            <a:endParaRPr lang="fr-FR" dirty="0"/>
          </a:p>
          <a:p>
            <a:r>
              <a:rPr lang="fr-FR" dirty="0"/>
              <a:t>S’entrainer en calcul pour être rapide</a:t>
            </a:r>
          </a:p>
          <a:p>
            <a:r>
              <a:rPr lang="fr-FR" dirty="0"/>
              <a:t>S’entrainer en calcul pour être rapide</a:t>
            </a:r>
          </a:p>
          <a:p>
            <a:r>
              <a:rPr lang="fr-FR" dirty="0"/>
              <a:t>S’entrainer en calcul pour être rapide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D24BFBC-BD06-879F-52AE-77E4A6BA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Quelques conseils</a:t>
            </a:r>
          </a:p>
        </p:txBody>
      </p:sp>
    </p:spTree>
    <p:extLst>
      <p:ext uri="{BB962C8B-B14F-4D97-AF65-F5344CB8AC3E}">
        <p14:creationId xmlns:p14="http://schemas.microsoft.com/office/powerpoint/2010/main" val="1233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)(1+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Développer, mettre sous forme canonique, préciser les constantes.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37785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,1\0)</m:t>
                        </m:r>
                      </m:e>
                    </m:acc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  <p:pic>
        <p:nvPicPr>
          <p:cNvPr id="5" name="Image 4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58C9031B-E724-0060-FC9A-4E47FE6F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852936"/>
            <a:ext cx="6191600" cy="34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34F5EAA-4AE6-3F28-D507-27DAF2B79BCA}"/>
              </a:ext>
            </a:extLst>
          </p:cNvPr>
          <p:cNvSpPr/>
          <p:nvPr/>
        </p:nvSpPr>
        <p:spPr>
          <a:xfrm>
            <a:off x="827584" y="1828319"/>
            <a:ext cx="324000" cy="324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379B27C-FB0B-903E-DEBF-0E3B02F0F22D}"/>
              </a:ext>
            </a:extLst>
          </p:cNvPr>
          <p:cNvSpPr/>
          <p:nvPr/>
        </p:nvSpPr>
        <p:spPr>
          <a:xfrm>
            <a:off x="2987824" y="1834204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10D77F6-95F5-7EA6-3C3C-AA5129972707}"/>
              </a:ext>
            </a:extLst>
          </p:cNvPr>
          <p:cNvSpPr/>
          <p:nvPr/>
        </p:nvSpPr>
        <p:spPr>
          <a:xfrm>
            <a:off x="827395" y="4072949"/>
            <a:ext cx="324000" cy="324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25F56C7-0BC9-4C6E-32E7-586F53708FD6}"/>
              </a:ext>
            </a:extLst>
          </p:cNvPr>
          <p:cNvCxnSpPr>
            <a:stCxn id="2" idx="4"/>
            <a:endCxn id="7" idx="1"/>
          </p:cNvCxnSpPr>
          <p:nvPr/>
        </p:nvCxnSpPr>
        <p:spPr>
          <a:xfrm flipH="1">
            <a:off x="989395" y="2152319"/>
            <a:ext cx="189" cy="192063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F96827-CB1B-8C1C-B8F0-04EB4F628BC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151584" y="1990319"/>
            <a:ext cx="1836240" cy="5885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0A8E60-72DC-C396-BB22-CD0079740D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311824" y="1990319"/>
            <a:ext cx="2046056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EC143C6-4913-9368-5265-FC8AB8C85790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1103946" y="2110755"/>
            <a:ext cx="1931327" cy="200964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A1A4DF76-7F12-64A2-4B26-07E5FCD0F274}"/>
              </a:ext>
            </a:extLst>
          </p:cNvPr>
          <p:cNvSpPr/>
          <p:nvPr/>
        </p:nvSpPr>
        <p:spPr>
          <a:xfrm>
            <a:off x="5213864" y="1352538"/>
            <a:ext cx="288032" cy="637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0A6F8EE-06C0-43D8-465A-8549D99158B0}"/>
                  </a:ext>
                </a:extLst>
              </p:cNvPr>
              <p:cNvSpPr txBox="1"/>
              <p:nvPr/>
            </p:nvSpPr>
            <p:spPr>
              <a:xfrm>
                <a:off x="875941" y="1514881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0A6F8EE-06C0-43D8-465A-8549D991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1" y="1514881"/>
                <a:ext cx="212238" cy="276999"/>
              </a:xfrm>
              <a:prstGeom prst="rect">
                <a:avLst/>
              </a:prstGeom>
              <a:blipFill>
                <a:blip r:embed="rId2"/>
                <a:stretch>
                  <a:fillRect l="-25714" r="-2000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96D2ABF-95A3-EFAB-92D1-E2513F7F0C42}"/>
                  </a:ext>
                </a:extLst>
              </p:cNvPr>
              <p:cNvSpPr txBox="1"/>
              <p:nvPr/>
            </p:nvSpPr>
            <p:spPr>
              <a:xfrm>
                <a:off x="3043705" y="1551320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96D2ABF-95A3-EFAB-92D1-E2513F7F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05" y="1551320"/>
                <a:ext cx="222625" cy="276999"/>
              </a:xfrm>
              <a:prstGeom prst="rect">
                <a:avLst/>
              </a:prstGeom>
              <a:blipFill>
                <a:blip r:embed="rId3"/>
                <a:stretch>
                  <a:fillRect l="-21622" r="-1891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5A5C94A-6FB7-F5F8-2822-97FB8B5667CC}"/>
                  </a:ext>
                </a:extLst>
              </p:cNvPr>
              <p:cNvSpPr txBox="1"/>
              <p:nvPr/>
            </p:nvSpPr>
            <p:spPr>
              <a:xfrm>
                <a:off x="1316444" y="4093656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5A5C94A-6FB7-F5F8-2822-97FB8B566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44" y="4093656"/>
                <a:ext cx="212109" cy="276999"/>
              </a:xfrm>
              <a:prstGeom prst="rect">
                <a:avLst/>
              </a:prstGeom>
              <a:blipFill>
                <a:blip r:embed="rId4"/>
                <a:stretch>
                  <a:fillRect l="-25714" r="-1714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2CD6133-D652-4A9D-07FB-2DB2E2C993B0}"/>
                  </a:ext>
                </a:extLst>
              </p:cNvPr>
              <p:cNvSpPr txBox="1"/>
              <p:nvPr/>
            </p:nvSpPr>
            <p:spPr>
              <a:xfrm>
                <a:off x="5580112" y="1428160"/>
                <a:ext cx="21422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2CD6133-D652-4A9D-07FB-2DB2E2C9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28160"/>
                <a:ext cx="214226" cy="310598"/>
              </a:xfrm>
              <a:prstGeom prst="rect">
                <a:avLst/>
              </a:prstGeom>
              <a:blipFill>
                <a:blip r:embed="rId5"/>
                <a:stretch>
                  <a:fillRect l="-22222" t="-41176" r="-94444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4BBE95D-EBBB-05F7-DEC8-FF6F703449F9}"/>
                  </a:ext>
                </a:extLst>
              </p:cNvPr>
              <p:cNvSpPr txBox="1"/>
              <p:nvPr/>
            </p:nvSpPr>
            <p:spPr>
              <a:xfrm>
                <a:off x="758320" y="2920555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4BBE95D-EBBB-05F7-DEC8-FF6F7034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20" y="2920555"/>
                <a:ext cx="192297" cy="276999"/>
              </a:xfrm>
              <a:prstGeom prst="rect">
                <a:avLst/>
              </a:prstGeom>
              <a:blipFill>
                <a:blip r:embed="rId6"/>
                <a:stretch>
                  <a:fillRect l="-25000" r="-21875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8748D4E-F1CF-C83F-8943-0C2AAAEE3A94}"/>
                  </a:ext>
                </a:extLst>
              </p:cNvPr>
              <p:cNvSpPr txBox="1"/>
              <p:nvPr/>
            </p:nvSpPr>
            <p:spPr>
              <a:xfrm>
                <a:off x="1973460" y="1671428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8748D4E-F1CF-C83F-8943-0C2AAAEE3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60" y="1671428"/>
                <a:ext cx="192297" cy="276999"/>
              </a:xfrm>
              <a:prstGeom prst="rect">
                <a:avLst/>
              </a:prstGeom>
              <a:blipFill>
                <a:blip r:embed="rId7"/>
                <a:stretch>
                  <a:fillRect l="-29032" r="-2258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E1818F-969E-24C2-EA78-E046E3B472D7}"/>
                  </a:ext>
                </a:extLst>
              </p:cNvPr>
              <p:cNvSpPr txBox="1"/>
              <p:nvPr/>
            </p:nvSpPr>
            <p:spPr>
              <a:xfrm>
                <a:off x="4166695" y="1671428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E1818F-969E-24C2-EA78-E046E3B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95" y="1671428"/>
                <a:ext cx="192297" cy="276999"/>
              </a:xfrm>
              <a:prstGeom prst="rect">
                <a:avLst/>
              </a:prstGeom>
              <a:blipFill>
                <a:blip r:embed="rId8"/>
                <a:stretch>
                  <a:fillRect l="-29032" r="-2258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0A0F77C1-1169-0895-1752-0C35D7023BBA}"/>
              </a:ext>
            </a:extLst>
          </p:cNvPr>
          <p:cNvSpPr txBox="1"/>
          <p:nvPr/>
        </p:nvSpPr>
        <p:spPr>
          <a:xfrm>
            <a:off x="2927864" y="39791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Calculer les efforts dans les liaisons</a:t>
            </a:r>
          </a:p>
        </p:txBody>
      </p:sp>
    </p:spTree>
    <p:extLst>
      <p:ext uri="{BB962C8B-B14F-4D97-AF65-F5344CB8AC3E}">
        <p14:creationId xmlns:p14="http://schemas.microsoft.com/office/powerpoint/2010/main" val="14031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Dimanche soir :</a:t>
            </a:r>
          </a:p>
          <a:p>
            <a:pPr lvl="1"/>
            <a:r>
              <a:rPr lang="fr-FR" dirty="0"/>
              <a:t>Lecture du cours du lendemain</a:t>
            </a:r>
          </a:p>
          <a:p>
            <a:pPr lvl="1"/>
            <a:r>
              <a:rPr lang="fr-FR" dirty="0"/>
              <a:t>Exercices d’application</a:t>
            </a:r>
          </a:p>
          <a:p>
            <a:pPr lvl="1"/>
            <a:r>
              <a:rPr lang="fr-FR" dirty="0"/>
              <a:t>DDS</a:t>
            </a:r>
          </a:p>
          <a:p>
            <a:r>
              <a:rPr lang="fr-FR" dirty="0"/>
              <a:t>Lundi</a:t>
            </a:r>
          </a:p>
          <a:p>
            <a:pPr lvl="1"/>
            <a:r>
              <a:rPr lang="fr-FR" dirty="0"/>
              <a:t>Une semaine sur 2 cours</a:t>
            </a:r>
          </a:p>
          <a:p>
            <a:pPr lvl="2"/>
            <a:r>
              <a:rPr lang="fr-FR" dirty="0"/>
              <a:t>Réponse aux questions</a:t>
            </a:r>
          </a:p>
          <a:p>
            <a:pPr lvl="2"/>
            <a:r>
              <a:rPr lang="fr-FR" dirty="0"/>
              <a:t>Applications</a:t>
            </a:r>
          </a:p>
          <a:p>
            <a:pPr lvl="1"/>
            <a:r>
              <a:rPr lang="fr-FR" dirty="0"/>
              <a:t>TP à géométrie variable. Travail en groupe par trinôme de colle. </a:t>
            </a:r>
          </a:p>
          <a:p>
            <a:pPr lvl="1"/>
            <a:r>
              <a:rPr lang="fr-FR" dirty="0"/>
              <a:t>Le soir : DDS, exercice pour le lendemain</a:t>
            </a:r>
          </a:p>
          <a:p>
            <a:r>
              <a:rPr lang="fr-FR" dirty="0"/>
              <a:t>Mardi </a:t>
            </a:r>
          </a:p>
          <a:p>
            <a:pPr lvl="1"/>
            <a:r>
              <a:rPr lang="fr-FR" dirty="0"/>
              <a:t>TD : travail en groupe exos parfois différents pour les 2 groupes</a:t>
            </a:r>
          </a:p>
          <a:p>
            <a:pPr lvl="1"/>
            <a:r>
              <a:rPr lang="fr-FR" dirty="0"/>
              <a:t>Le soir DDS</a:t>
            </a:r>
          </a:p>
          <a:p>
            <a:r>
              <a:rPr lang="fr-FR" dirty="0"/>
              <a:t>Mercredi, jeudi</a:t>
            </a:r>
          </a:p>
          <a:p>
            <a:pPr lvl="1"/>
            <a:r>
              <a:rPr lang="fr-FR" dirty="0"/>
              <a:t>Devoir du soir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TIPE</a:t>
            </a:r>
          </a:p>
          <a:p>
            <a:r>
              <a:rPr lang="fr-FR" dirty="0">
                <a:sym typeface="Wingdings" panose="05000000000000000000" pitchFamily="2" charset="2"/>
              </a:rPr>
              <a:t>Vendredi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TP à géométrie variable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DDS</a:t>
            </a:r>
          </a:p>
          <a:p>
            <a:r>
              <a:rPr lang="fr-FR" dirty="0">
                <a:sym typeface="Wingdings" panose="05000000000000000000" pitchFamily="2" charset="2"/>
              </a:rPr>
              <a:t>Samedi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Devoir du soir</a:t>
            </a:r>
          </a:p>
        </p:txBody>
      </p:sp>
    </p:spTree>
    <p:extLst>
      <p:ext uri="{BB962C8B-B14F-4D97-AF65-F5344CB8AC3E}">
        <p14:creationId xmlns:p14="http://schemas.microsoft.com/office/powerpoint/2010/main" val="71495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Matériel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les DDS : un cahier, petit ou grand.</a:t>
            </a:r>
          </a:p>
          <a:p>
            <a:r>
              <a:rPr lang="fr-FR" dirty="0"/>
              <a:t>Pour les DS :</a:t>
            </a:r>
          </a:p>
          <a:p>
            <a:pPr lvl="1"/>
            <a:r>
              <a:rPr lang="fr-FR" dirty="0"/>
              <a:t>Des copies doubles </a:t>
            </a:r>
          </a:p>
          <a:p>
            <a:pPr lvl="1"/>
            <a:r>
              <a:rPr lang="fr-FR" dirty="0"/>
              <a:t>Un stylo bleu ou noir pour écrire</a:t>
            </a:r>
          </a:p>
          <a:p>
            <a:pPr lvl="1"/>
            <a:r>
              <a:rPr lang="fr-FR" dirty="0"/>
              <a:t>Une règle et un stylo rouge ou un surligneur ou quoi que ce soit pour mettre en valeur votre résultat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4 couleurs mini pour les schémas.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297</Words>
  <Application>Microsoft Office PowerPoint</Application>
  <PresentationFormat>Affichage à l'écran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Sciences Industrielles de l’Ingénieur</vt:lpstr>
      <vt:lpstr>Contacts …</vt:lpstr>
      <vt:lpstr>Quelques conseils</vt:lpstr>
      <vt:lpstr>Exemple</vt:lpstr>
      <vt:lpstr>Exemple</vt:lpstr>
      <vt:lpstr>Exemple</vt:lpstr>
      <vt:lpstr>Tentative d’organisation de travail</vt:lpstr>
      <vt:lpstr>Matériel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132</cp:revision>
  <dcterms:created xsi:type="dcterms:W3CDTF">2014-09-30T07:33:25Z</dcterms:created>
  <dcterms:modified xsi:type="dcterms:W3CDTF">2023-09-03T20:16:21Z</dcterms:modified>
</cp:coreProperties>
</file>