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90" r:id="rId3"/>
    <p:sldId id="291" r:id="rId4"/>
    <p:sldId id="292" r:id="rId5"/>
    <p:sldId id="289" r:id="rId6"/>
    <p:sldId id="293" r:id="rId7"/>
    <p:sldId id="287" r:id="rId8"/>
    <p:sldId id="294" r:id="rId9"/>
    <p:sldId id="29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94660"/>
  </p:normalViewPr>
  <p:slideViewPr>
    <p:cSldViewPr>
      <p:cViewPr varScale="1">
        <p:scale>
          <a:sx n="107" d="100"/>
          <a:sy n="107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98325-7ADE-4311-A231-52FDC1B8CDA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7F26EE-DC41-4FCE-9A2B-BCB785BD3D40}">
      <dgm:prSet phldrT="[Texte]" custT="1"/>
      <dgm:spPr/>
      <dgm:t>
        <a:bodyPr/>
        <a:lstStyle/>
        <a:p>
          <a:r>
            <a:rPr lang="fr-FR" sz="1200" dirty="0"/>
            <a:t>Compétences</a:t>
          </a:r>
        </a:p>
      </dgm:t>
    </dgm:pt>
    <dgm:pt modelId="{E67DDFC5-6407-44C9-88BA-B29F651CA55F}" type="parTrans" cxnId="{A27BD5C5-98E9-4318-AF6E-79EC1869D510}">
      <dgm:prSet/>
      <dgm:spPr/>
      <dgm:t>
        <a:bodyPr/>
        <a:lstStyle/>
        <a:p>
          <a:endParaRPr lang="fr-FR" sz="1200"/>
        </a:p>
      </dgm:t>
    </dgm:pt>
    <dgm:pt modelId="{32DAA5E5-A336-4688-A8E9-E9E67FCEA09C}" type="sibTrans" cxnId="{A27BD5C5-98E9-4318-AF6E-79EC1869D510}">
      <dgm:prSet/>
      <dgm:spPr/>
      <dgm:t>
        <a:bodyPr/>
        <a:lstStyle/>
        <a:p>
          <a:endParaRPr lang="fr-FR" sz="1200"/>
        </a:p>
      </dgm:t>
    </dgm:pt>
    <dgm:pt modelId="{ABD21938-04B1-41CA-83C8-2ABDF967D126}">
      <dgm:prSet phldrT="[Texte]" custT="1"/>
      <dgm:spPr/>
      <dgm:t>
        <a:bodyPr/>
        <a:lstStyle/>
        <a:p>
          <a:r>
            <a:rPr lang="fr-FR" sz="1200" dirty="0"/>
            <a:t>Communiquer</a:t>
          </a:r>
        </a:p>
      </dgm:t>
    </dgm:pt>
    <dgm:pt modelId="{BF08AF18-252A-4A5D-9A63-82B61EF94DB5}" type="parTrans" cxnId="{A2A26490-63E0-4244-8E5E-DA191B3871F9}">
      <dgm:prSet custT="1"/>
      <dgm:spPr/>
      <dgm:t>
        <a:bodyPr/>
        <a:lstStyle/>
        <a:p>
          <a:endParaRPr lang="fr-FR" sz="1200"/>
        </a:p>
      </dgm:t>
    </dgm:pt>
    <dgm:pt modelId="{E2D2F5AC-45C6-47DE-8D32-46362313B352}" type="sibTrans" cxnId="{A2A26490-63E0-4244-8E5E-DA191B3871F9}">
      <dgm:prSet/>
      <dgm:spPr/>
      <dgm:t>
        <a:bodyPr/>
        <a:lstStyle/>
        <a:p>
          <a:endParaRPr lang="fr-FR" sz="1200"/>
        </a:p>
      </dgm:t>
    </dgm:pt>
    <dgm:pt modelId="{F0C6DB36-3872-4B58-8E34-E788738E6D2E}">
      <dgm:prSet phldrT="[Texte]" custT="1"/>
      <dgm:spPr/>
      <dgm:t>
        <a:bodyPr/>
        <a:lstStyle/>
        <a:p>
          <a:r>
            <a:rPr lang="fr-FR" sz="1200" dirty="0"/>
            <a:t>Concevoir</a:t>
          </a:r>
        </a:p>
      </dgm:t>
    </dgm:pt>
    <dgm:pt modelId="{AF093D10-7012-425E-8E21-3F88DE2923C4}" type="parTrans" cxnId="{F7BF687E-CDC4-402E-AA1A-21EEA45381D3}">
      <dgm:prSet custT="1"/>
      <dgm:spPr/>
      <dgm:t>
        <a:bodyPr/>
        <a:lstStyle/>
        <a:p>
          <a:endParaRPr lang="fr-FR" sz="1200"/>
        </a:p>
      </dgm:t>
    </dgm:pt>
    <dgm:pt modelId="{A8813212-DCE7-4664-97BA-CD68F83C165B}" type="sibTrans" cxnId="{F7BF687E-CDC4-402E-AA1A-21EEA45381D3}">
      <dgm:prSet/>
      <dgm:spPr/>
      <dgm:t>
        <a:bodyPr/>
        <a:lstStyle/>
        <a:p>
          <a:endParaRPr lang="fr-FR" sz="1200"/>
        </a:p>
      </dgm:t>
    </dgm:pt>
    <dgm:pt modelId="{E03C1B12-9674-4158-82E6-380D58725FD2}">
      <dgm:prSet phldrT="[Texte]" custT="1"/>
      <dgm:spPr/>
      <dgm:t>
        <a:bodyPr/>
        <a:lstStyle/>
        <a:p>
          <a:r>
            <a:rPr lang="fr-FR" sz="1200" dirty="0"/>
            <a:t>Expérimenter</a:t>
          </a:r>
        </a:p>
      </dgm:t>
    </dgm:pt>
    <dgm:pt modelId="{D505439A-4959-4459-A573-2343A93FF006}" type="parTrans" cxnId="{115F94F3-B364-44B5-B59A-022972CB01FC}">
      <dgm:prSet custT="1"/>
      <dgm:spPr/>
      <dgm:t>
        <a:bodyPr/>
        <a:lstStyle/>
        <a:p>
          <a:endParaRPr lang="fr-FR" sz="1200"/>
        </a:p>
      </dgm:t>
    </dgm:pt>
    <dgm:pt modelId="{79082AFD-ADB4-4A07-AD6D-3FAB394DA409}" type="sibTrans" cxnId="{115F94F3-B364-44B5-B59A-022972CB01FC}">
      <dgm:prSet/>
      <dgm:spPr/>
      <dgm:t>
        <a:bodyPr/>
        <a:lstStyle/>
        <a:p>
          <a:endParaRPr lang="fr-FR" sz="1200"/>
        </a:p>
      </dgm:t>
    </dgm:pt>
    <dgm:pt modelId="{3BB986C5-39B4-419F-BC66-29AA94C2C8B4}">
      <dgm:prSet phldrT="[Texte]" custT="1"/>
      <dgm:spPr/>
      <dgm:t>
        <a:bodyPr/>
        <a:lstStyle/>
        <a:p>
          <a:r>
            <a:rPr lang="fr-FR" sz="1200" dirty="0"/>
            <a:t>Analyser</a:t>
          </a:r>
        </a:p>
      </dgm:t>
    </dgm:pt>
    <dgm:pt modelId="{7C67E25A-687E-43EF-A30E-1BE6BB1C96BB}" type="parTrans" cxnId="{82D56A07-0F2D-4B39-8112-28903D5E7914}">
      <dgm:prSet custT="1"/>
      <dgm:spPr/>
      <dgm:t>
        <a:bodyPr/>
        <a:lstStyle/>
        <a:p>
          <a:endParaRPr lang="fr-FR" sz="1200"/>
        </a:p>
      </dgm:t>
    </dgm:pt>
    <dgm:pt modelId="{6D74F808-3D7F-4FA4-AAE3-8BE6FCE9A644}" type="sibTrans" cxnId="{82D56A07-0F2D-4B39-8112-28903D5E7914}">
      <dgm:prSet/>
      <dgm:spPr/>
      <dgm:t>
        <a:bodyPr/>
        <a:lstStyle/>
        <a:p>
          <a:endParaRPr lang="fr-FR" sz="1200"/>
        </a:p>
      </dgm:t>
    </dgm:pt>
    <dgm:pt modelId="{8E868AD2-930E-400E-AAA6-8A5A38622904}">
      <dgm:prSet phldrT="[Texte]" custT="1"/>
      <dgm:spPr/>
      <dgm:t>
        <a:bodyPr/>
        <a:lstStyle/>
        <a:p>
          <a:r>
            <a:rPr lang="fr-FR" sz="1200" dirty="0"/>
            <a:t>Modéliser</a:t>
          </a:r>
        </a:p>
      </dgm:t>
    </dgm:pt>
    <dgm:pt modelId="{97E1711E-874A-4867-847A-9FB0D49421F4}" type="parTrans" cxnId="{8D6FC9A5-7FEF-406E-8FAF-7341EF098230}">
      <dgm:prSet custT="1"/>
      <dgm:spPr/>
      <dgm:t>
        <a:bodyPr/>
        <a:lstStyle/>
        <a:p>
          <a:endParaRPr lang="fr-FR" sz="1200"/>
        </a:p>
      </dgm:t>
    </dgm:pt>
    <dgm:pt modelId="{42EA9274-B982-4F92-AB98-104C73C78B23}" type="sibTrans" cxnId="{8D6FC9A5-7FEF-406E-8FAF-7341EF098230}">
      <dgm:prSet/>
      <dgm:spPr/>
      <dgm:t>
        <a:bodyPr/>
        <a:lstStyle/>
        <a:p>
          <a:endParaRPr lang="fr-FR" sz="1200"/>
        </a:p>
      </dgm:t>
    </dgm:pt>
    <dgm:pt modelId="{B62E7B2B-FA3A-426A-B7EB-F310A4C8F75C}">
      <dgm:prSet phldrT="[Texte]" custT="1"/>
      <dgm:spPr/>
      <dgm:t>
        <a:bodyPr/>
        <a:lstStyle/>
        <a:p>
          <a:r>
            <a:rPr lang="fr-FR" sz="1200" dirty="0"/>
            <a:t>Résoudre</a:t>
          </a:r>
        </a:p>
      </dgm:t>
    </dgm:pt>
    <dgm:pt modelId="{CDC0C329-BEB2-408B-BDAB-EAAE090BC465}" type="parTrans" cxnId="{EFE7E207-FE94-4657-8EF6-9DB24939E01D}">
      <dgm:prSet custT="1"/>
      <dgm:spPr/>
      <dgm:t>
        <a:bodyPr/>
        <a:lstStyle/>
        <a:p>
          <a:endParaRPr lang="fr-FR" sz="1200"/>
        </a:p>
      </dgm:t>
    </dgm:pt>
    <dgm:pt modelId="{6F80404E-2C54-4D9F-9ECA-7172053D77E5}" type="sibTrans" cxnId="{EFE7E207-FE94-4657-8EF6-9DB24939E01D}">
      <dgm:prSet/>
      <dgm:spPr/>
      <dgm:t>
        <a:bodyPr/>
        <a:lstStyle/>
        <a:p>
          <a:endParaRPr lang="fr-FR" sz="1200"/>
        </a:p>
      </dgm:t>
    </dgm:pt>
    <dgm:pt modelId="{C587B4A8-743B-42E8-A685-647273CB9C3E}" type="pres">
      <dgm:prSet presAssocID="{F9998325-7ADE-4311-A231-52FDC1B8CDA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95B084A-6AF2-4FE3-B8E7-6E77B4B1B4FE}" type="pres">
      <dgm:prSet presAssocID="{6C7F26EE-DC41-4FCE-9A2B-BCB785BD3D40}" presName="centerShape" presStyleLbl="node0" presStyleIdx="0" presStyleCnt="1" custScaleX="134623" custScaleY="61213"/>
      <dgm:spPr/>
      <dgm:t>
        <a:bodyPr/>
        <a:lstStyle/>
        <a:p>
          <a:endParaRPr lang="fr-FR"/>
        </a:p>
      </dgm:t>
    </dgm:pt>
    <dgm:pt modelId="{855A38A7-EDEB-431E-A167-42643272BBEE}" type="pres">
      <dgm:prSet presAssocID="{BF08AF18-252A-4A5D-9A63-82B61EF94DB5}" presName="parTrans" presStyleLbl="sibTrans2D1" presStyleIdx="0" presStyleCnt="6"/>
      <dgm:spPr/>
      <dgm:t>
        <a:bodyPr/>
        <a:lstStyle/>
        <a:p>
          <a:endParaRPr lang="fr-FR"/>
        </a:p>
      </dgm:t>
    </dgm:pt>
    <dgm:pt modelId="{C5CB236E-81F3-4E87-9694-5BDFFCCF0DCD}" type="pres">
      <dgm:prSet presAssocID="{BF08AF18-252A-4A5D-9A63-82B61EF94DB5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A4EEF9AC-C79A-4CC0-AE94-3847C4155BC9}" type="pres">
      <dgm:prSet presAssocID="{ABD21938-04B1-41CA-83C8-2ABDF967D126}" presName="node" presStyleLbl="node1" presStyleIdx="0" presStyleCnt="6" custScaleX="134758" custScaleY="53903" custRadScaleRad="87743" custRadScaleInc="-34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BD1836-BBD8-49E6-8A1D-0B6AD1A49804}" type="pres">
      <dgm:prSet presAssocID="{AF093D10-7012-425E-8E21-3F88DE2923C4}" presName="parTrans" presStyleLbl="sibTrans2D1" presStyleIdx="1" presStyleCnt="6"/>
      <dgm:spPr/>
      <dgm:t>
        <a:bodyPr/>
        <a:lstStyle/>
        <a:p>
          <a:endParaRPr lang="fr-FR"/>
        </a:p>
      </dgm:t>
    </dgm:pt>
    <dgm:pt modelId="{44173EF8-C060-456B-A7FF-51FF3C3F3728}" type="pres">
      <dgm:prSet presAssocID="{AF093D10-7012-425E-8E21-3F88DE2923C4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3CA7F5B3-1CF7-48CD-9446-5EAAC42314B2}" type="pres">
      <dgm:prSet presAssocID="{F0C6DB36-3872-4B58-8E34-E788738E6D2E}" presName="node" presStyleLbl="node1" presStyleIdx="1" presStyleCnt="6" custScaleX="134758" custScaleY="53903" custRadScaleRad="106734" custRadScaleInc="84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CA3347-9782-411C-88F7-42E0FDE4A993}" type="pres">
      <dgm:prSet presAssocID="{D505439A-4959-4459-A573-2343A93FF006}" presName="parTrans" presStyleLbl="sibTrans2D1" presStyleIdx="2" presStyleCnt="6"/>
      <dgm:spPr/>
      <dgm:t>
        <a:bodyPr/>
        <a:lstStyle/>
        <a:p>
          <a:endParaRPr lang="fr-FR"/>
        </a:p>
      </dgm:t>
    </dgm:pt>
    <dgm:pt modelId="{FAC6D00E-7DBC-4269-B96D-AD34341426B3}" type="pres">
      <dgm:prSet presAssocID="{D505439A-4959-4459-A573-2343A93FF006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4BBFCE1B-2519-4F4B-A2D6-A629CFD6B43E}" type="pres">
      <dgm:prSet presAssocID="{E03C1B12-9674-4158-82E6-380D58725FD2}" presName="node" presStyleLbl="node1" presStyleIdx="2" presStyleCnt="6" custScaleX="134758" custScaleY="53903" custRadScaleRad="112253" custRadScaleInc="-818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08CCF2-B3E0-4425-A3A4-741C48F697CC}" type="pres">
      <dgm:prSet presAssocID="{7C67E25A-687E-43EF-A30E-1BE6BB1C96BB}" presName="parTrans" presStyleLbl="sibTrans2D1" presStyleIdx="3" presStyleCnt="6"/>
      <dgm:spPr/>
      <dgm:t>
        <a:bodyPr/>
        <a:lstStyle/>
        <a:p>
          <a:endParaRPr lang="fr-FR"/>
        </a:p>
      </dgm:t>
    </dgm:pt>
    <dgm:pt modelId="{02EDF0E0-C93D-496C-9C44-8B52081CF42F}" type="pres">
      <dgm:prSet presAssocID="{7C67E25A-687E-43EF-A30E-1BE6BB1C96BB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E47AF97F-3A35-4678-BBFB-CEBE864CC32F}" type="pres">
      <dgm:prSet presAssocID="{3BB986C5-39B4-419F-BC66-29AA94C2C8B4}" presName="node" presStyleLbl="node1" presStyleIdx="3" presStyleCnt="6" custScaleX="134758" custScaleY="53903" custRadScaleRad="90444" custRadScaleInc="33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A9DD4F-02C6-49FE-9FCF-19492F4C119B}" type="pres">
      <dgm:prSet presAssocID="{97E1711E-874A-4867-847A-9FB0D49421F4}" presName="parTrans" presStyleLbl="sibTrans2D1" presStyleIdx="4" presStyleCnt="6"/>
      <dgm:spPr/>
      <dgm:t>
        <a:bodyPr/>
        <a:lstStyle/>
        <a:p>
          <a:endParaRPr lang="fr-FR"/>
        </a:p>
      </dgm:t>
    </dgm:pt>
    <dgm:pt modelId="{76B889AC-5DC7-49E9-9470-1726B0E1E77F}" type="pres">
      <dgm:prSet presAssocID="{97E1711E-874A-4867-847A-9FB0D49421F4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F649323C-9A23-4780-ABBF-44EB22816205}" type="pres">
      <dgm:prSet presAssocID="{8E868AD2-930E-400E-AAA6-8A5A38622904}" presName="node" presStyleLbl="node1" presStyleIdx="4" presStyleCnt="6" custScaleX="134758" custScaleY="53903" custRadScaleRad="115077" custRadScaleInc="106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543BC6-C2A3-44A0-AD66-B070AE3B70F1}" type="pres">
      <dgm:prSet presAssocID="{CDC0C329-BEB2-408B-BDAB-EAAE090BC465}" presName="parTrans" presStyleLbl="sibTrans2D1" presStyleIdx="5" presStyleCnt="6"/>
      <dgm:spPr/>
      <dgm:t>
        <a:bodyPr/>
        <a:lstStyle/>
        <a:p>
          <a:endParaRPr lang="fr-FR"/>
        </a:p>
      </dgm:t>
    </dgm:pt>
    <dgm:pt modelId="{4B41BC24-608A-47A8-894A-F5C3286201C3}" type="pres">
      <dgm:prSet presAssocID="{CDC0C329-BEB2-408B-BDAB-EAAE090BC465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649B0251-076A-43A0-A9F0-20A26A16F648}" type="pres">
      <dgm:prSet presAssocID="{B62E7B2B-FA3A-426A-B7EB-F310A4C8F75C}" presName="node" presStyleLbl="node1" presStyleIdx="5" presStyleCnt="6" custScaleX="134758" custScaleY="53903" custRadScaleRad="109562" custRadScaleInc="-11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165EBD3-B066-4A24-9446-F2A6D64CD860}" type="presOf" srcId="{ABD21938-04B1-41CA-83C8-2ABDF967D126}" destId="{A4EEF9AC-C79A-4CC0-AE94-3847C4155BC9}" srcOrd="0" destOrd="0" presId="urn:microsoft.com/office/officeart/2005/8/layout/radial5"/>
    <dgm:cxn modelId="{0ED3562F-3DCF-42AB-82A3-B3E0DD0F2256}" type="presOf" srcId="{E03C1B12-9674-4158-82E6-380D58725FD2}" destId="{4BBFCE1B-2519-4F4B-A2D6-A629CFD6B43E}" srcOrd="0" destOrd="0" presId="urn:microsoft.com/office/officeart/2005/8/layout/radial5"/>
    <dgm:cxn modelId="{7EFFB9AC-B92F-4FE0-AD61-CD9D563F93D8}" type="presOf" srcId="{D505439A-4959-4459-A573-2343A93FF006}" destId="{79CA3347-9782-411C-88F7-42E0FDE4A993}" srcOrd="0" destOrd="0" presId="urn:microsoft.com/office/officeart/2005/8/layout/radial5"/>
    <dgm:cxn modelId="{74EEB082-FF03-4B2C-A079-A3F2D3709F1E}" type="presOf" srcId="{CDC0C329-BEB2-408B-BDAB-EAAE090BC465}" destId="{D8543BC6-C2A3-44A0-AD66-B070AE3B70F1}" srcOrd="0" destOrd="0" presId="urn:microsoft.com/office/officeart/2005/8/layout/radial5"/>
    <dgm:cxn modelId="{A27BD5C5-98E9-4318-AF6E-79EC1869D510}" srcId="{F9998325-7ADE-4311-A231-52FDC1B8CDA9}" destId="{6C7F26EE-DC41-4FCE-9A2B-BCB785BD3D40}" srcOrd="0" destOrd="0" parTransId="{E67DDFC5-6407-44C9-88BA-B29F651CA55F}" sibTransId="{32DAA5E5-A336-4688-A8E9-E9E67FCEA09C}"/>
    <dgm:cxn modelId="{5702097A-4CE3-41F2-81F9-FDD9F1A422E4}" type="presOf" srcId="{97E1711E-874A-4867-847A-9FB0D49421F4}" destId="{6EA9DD4F-02C6-49FE-9FCF-19492F4C119B}" srcOrd="0" destOrd="0" presId="urn:microsoft.com/office/officeart/2005/8/layout/radial5"/>
    <dgm:cxn modelId="{DA00FFCE-8051-4BEE-B2CB-D038378B4F4A}" type="presOf" srcId="{97E1711E-874A-4867-847A-9FB0D49421F4}" destId="{76B889AC-5DC7-49E9-9470-1726B0E1E77F}" srcOrd="1" destOrd="0" presId="urn:microsoft.com/office/officeart/2005/8/layout/radial5"/>
    <dgm:cxn modelId="{82D56A07-0F2D-4B39-8112-28903D5E7914}" srcId="{6C7F26EE-DC41-4FCE-9A2B-BCB785BD3D40}" destId="{3BB986C5-39B4-419F-BC66-29AA94C2C8B4}" srcOrd="3" destOrd="0" parTransId="{7C67E25A-687E-43EF-A30E-1BE6BB1C96BB}" sibTransId="{6D74F808-3D7F-4FA4-AAE3-8BE6FCE9A644}"/>
    <dgm:cxn modelId="{E231FA1D-34BE-490D-93A5-27BDDF493FD6}" type="presOf" srcId="{F0C6DB36-3872-4B58-8E34-E788738E6D2E}" destId="{3CA7F5B3-1CF7-48CD-9446-5EAAC42314B2}" srcOrd="0" destOrd="0" presId="urn:microsoft.com/office/officeart/2005/8/layout/radial5"/>
    <dgm:cxn modelId="{F7BF687E-CDC4-402E-AA1A-21EEA45381D3}" srcId="{6C7F26EE-DC41-4FCE-9A2B-BCB785BD3D40}" destId="{F0C6DB36-3872-4B58-8E34-E788738E6D2E}" srcOrd="1" destOrd="0" parTransId="{AF093D10-7012-425E-8E21-3F88DE2923C4}" sibTransId="{A8813212-DCE7-4664-97BA-CD68F83C165B}"/>
    <dgm:cxn modelId="{48B183D5-9229-49B8-B8BF-7CCC95286584}" type="presOf" srcId="{3BB986C5-39B4-419F-BC66-29AA94C2C8B4}" destId="{E47AF97F-3A35-4678-BBFB-CEBE864CC32F}" srcOrd="0" destOrd="0" presId="urn:microsoft.com/office/officeart/2005/8/layout/radial5"/>
    <dgm:cxn modelId="{ACB3CE3A-9A82-4288-848C-FF1454AC4B14}" type="presOf" srcId="{6C7F26EE-DC41-4FCE-9A2B-BCB785BD3D40}" destId="{795B084A-6AF2-4FE3-B8E7-6E77B4B1B4FE}" srcOrd="0" destOrd="0" presId="urn:microsoft.com/office/officeart/2005/8/layout/radial5"/>
    <dgm:cxn modelId="{796749A4-54A5-4F96-8DF6-936CD2B5D858}" type="presOf" srcId="{D505439A-4959-4459-A573-2343A93FF006}" destId="{FAC6D00E-7DBC-4269-B96D-AD34341426B3}" srcOrd="1" destOrd="0" presId="urn:microsoft.com/office/officeart/2005/8/layout/radial5"/>
    <dgm:cxn modelId="{6A7F93C6-E7A5-40CF-BCA9-62CFB38140A6}" type="presOf" srcId="{7C67E25A-687E-43EF-A30E-1BE6BB1C96BB}" destId="{2908CCF2-B3E0-4425-A3A4-741C48F697CC}" srcOrd="0" destOrd="0" presId="urn:microsoft.com/office/officeart/2005/8/layout/radial5"/>
    <dgm:cxn modelId="{A2A26490-63E0-4244-8E5E-DA191B3871F9}" srcId="{6C7F26EE-DC41-4FCE-9A2B-BCB785BD3D40}" destId="{ABD21938-04B1-41CA-83C8-2ABDF967D126}" srcOrd="0" destOrd="0" parTransId="{BF08AF18-252A-4A5D-9A63-82B61EF94DB5}" sibTransId="{E2D2F5AC-45C6-47DE-8D32-46362313B352}"/>
    <dgm:cxn modelId="{DB4DCA15-3A21-49E2-8DE1-AE14995A8429}" type="presOf" srcId="{7C67E25A-687E-43EF-A30E-1BE6BB1C96BB}" destId="{02EDF0E0-C93D-496C-9C44-8B52081CF42F}" srcOrd="1" destOrd="0" presId="urn:microsoft.com/office/officeart/2005/8/layout/radial5"/>
    <dgm:cxn modelId="{4D9799D1-7C58-4CFA-B446-10A6EAE9D19E}" type="presOf" srcId="{CDC0C329-BEB2-408B-BDAB-EAAE090BC465}" destId="{4B41BC24-608A-47A8-894A-F5C3286201C3}" srcOrd="1" destOrd="0" presId="urn:microsoft.com/office/officeart/2005/8/layout/radial5"/>
    <dgm:cxn modelId="{E0E29099-C7D9-46F1-9955-FB30872C1168}" type="presOf" srcId="{8E868AD2-930E-400E-AAA6-8A5A38622904}" destId="{F649323C-9A23-4780-ABBF-44EB22816205}" srcOrd="0" destOrd="0" presId="urn:microsoft.com/office/officeart/2005/8/layout/radial5"/>
    <dgm:cxn modelId="{CCA1D185-E200-464F-9472-1CE2C5A7E784}" type="presOf" srcId="{BF08AF18-252A-4A5D-9A63-82B61EF94DB5}" destId="{855A38A7-EDEB-431E-A167-42643272BBEE}" srcOrd="0" destOrd="0" presId="urn:microsoft.com/office/officeart/2005/8/layout/radial5"/>
    <dgm:cxn modelId="{D6147ED2-98C9-440A-8128-A2C7C8E7F921}" type="presOf" srcId="{BF08AF18-252A-4A5D-9A63-82B61EF94DB5}" destId="{C5CB236E-81F3-4E87-9694-5BDFFCCF0DCD}" srcOrd="1" destOrd="0" presId="urn:microsoft.com/office/officeart/2005/8/layout/radial5"/>
    <dgm:cxn modelId="{8D6FC9A5-7FEF-406E-8FAF-7341EF098230}" srcId="{6C7F26EE-DC41-4FCE-9A2B-BCB785BD3D40}" destId="{8E868AD2-930E-400E-AAA6-8A5A38622904}" srcOrd="4" destOrd="0" parTransId="{97E1711E-874A-4867-847A-9FB0D49421F4}" sibTransId="{42EA9274-B982-4F92-AB98-104C73C78B23}"/>
    <dgm:cxn modelId="{06F65436-5D60-422F-8FA6-E3C1921BED54}" type="presOf" srcId="{B62E7B2B-FA3A-426A-B7EB-F310A4C8F75C}" destId="{649B0251-076A-43A0-A9F0-20A26A16F648}" srcOrd="0" destOrd="0" presId="urn:microsoft.com/office/officeart/2005/8/layout/radial5"/>
    <dgm:cxn modelId="{DDE09341-A8D5-48FF-80C0-A0DD3008222C}" type="presOf" srcId="{F9998325-7ADE-4311-A231-52FDC1B8CDA9}" destId="{C587B4A8-743B-42E8-A685-647273CB9C3E}" srcOrd="0" destOrd="0" presId="urn:microsoft.com/office/officeart/2005/8/layout/radial5"/>
    <dgm:cxn modelId="{B9B8684B-2680-48F1-9A77-B950DD172C77}" type="presOf" srcId="{AF093D10-7012-425E-8E21-3F88DE2923C4}" destId="{67BD1836-BBD8-49E6-8A1D-0B6AD1A49804}" srcOrd="0" destOrd="0" presId="urn:microsoft.com/office/officeart/2005/8/layout/radial5"/>
    <dgm:cxn modelId="{115F94F3-B364-44B5-B59A-022972CB01FC}" srcId="{6C7F26EE-DC41-4FCE-9A2B-BCB785BD3D40}" destId="{E03C1B12-9674-4158-82E6-380D58725FD2}" srcOrd="2" destOrd="0" parTransId="{D505439A-4959-4459-A573-2343A93FF006}" sibTransId="{79082AFD-ADB4-4A07-AD6D-3FAB394DA409}"/>
    <dgm:cxn modelId="{96AD066A-C83F-45F3-8784-C0EA75EEC60C}" type="presOf" srcId="{AF093D10-7012-425E-8E21-3F88DE2923C4}" destId="{44173EF8-C060-456B-A7FF-51FF3C3F3728}" srcOrd="1" destOrd="0" presId="urn:microsoft.com/office/officeart/2005/8/layout/radial5"/>
    <dgm:cxn modelId="{EFE7E207-FE94-4657-8EF6-9DB24939E01D}" srcId="{6C7F26EE-DC41-4FCE-9A2B-BCB785BD3D40}" destId="{B62E7B2B-FA3A-426A-B7EB-F310A4C8F75C}" srcOrd="5" destOrd="0" parTransId="{CDC0C329-BEB2-408B-BDAB-EAAE090BC465}" sibTransId="{6F80404E-2C54-4D9F-9ECA-7172053D77E5}"/>
    <dgm:cxn modelId="{8B9BC0E2-457C-4F1B-9FAC-A97A73469517}" type="presParOf" srcId="{C587B4A8-743B-42E8-A685-647273CB9C3E}" destId="{795B084A-6AF2-4FE3-B8E7-6E77B4B1B4FE}" srcOrd="0" destOrd="0" presId="urn:microsoft.com/office/officeart/2005/8/layout/radial5"/>
    <dgm:cxn modelId="{0A006FF0-C2EC-4E22-BEEA-F922A33F3E8D}" type="presParOf" srcId="{C587B4A8-743B-42E8-A685-647273CB9C3E}" destId="{855A38A7-EDEB-431E-A167-42643272BBEE}" srcOrd="1" destOrd="0" presId="urn:microsoft.com/office/officeart/2005/8/layout/radial5"/>
    <dgm:cxn modelId="{A5230BF6-DE15-4DCC-857B-819590E791F4}" type="presParOf" srcId="{855A38A7-EDEB-431E-A167-42643272BBEE}" destId="{C5CB236E-81F3-4E87-9694-5BDFFCCF0DCD}" srcOrd="0" destOrd="0" presId="urn:microsoft.com/office/officeart/2005/8/layout/radial5"/>
    <dgm:cxn modelId="{66005F16-2736-4A65-B310-700850F74380}" type="presParOf" srcId="{C587B4A8-743B-42E8-A685-647273CB9C3E}" destId="{A4EEF9AC-C79A-4CC0-AE94-3847C4155BC9}" srcOrd="2" destOrd="0" presId="urn:microsoft.com/office/officeart/2005/8/layout/radial5"/>
    <dgm:cxn modelId="{D9237A9E-C1E7-4138-9D08-1BFAB31FDFEE}" type="presParOf" srcId="{C587B4A8-743B-42E8-A685-647273CB9C3E}" destId="{67BD1836-BBD8-49E6-8A1D-0B6AD1A49804}" srcOrd="3" destOrd="0" presId="urn:microsoft.com/office/officeart/2005/8/layout/radial5"/>
    <dgm:cxn modelId="{483C8598-B6D2-4E7C-8992-046899DB11B6}" type="presParOf" srcId="{67BD1836-BBD8-49E6-8A1D-0B6AD1A49804}" destId="{44173EF8-C060-456B-A7FF-51FF3C3F3728}" srcOrd="0" destOrd="0" presId="urn:microsoft.com/office/officeart/2005/8/layout/radial5"/>
    <dgm:cxn modelId="{2354EE13-8486-4ED4-9C6F-B49B1EF21238}" type="presParOf" srcId="{C587B4A8-743B-42E8-A685-647273CB9C3E}" destId="{3CA7F5B3-1CF7-48CD-9446-5EAAC42314B2}" srcOrd="4" destOrd="0" presId="urn:microsoft.com/office/officeart/2005/8/layout/radial5"/>
    <dgm:cxn modelId="{8B299E1E-7278-4D59-884E-BE7180ABB0C1}" type="presParOf" srcId="{C587B4A8-743B-42E8-A685-647273CB9C3E}" destId="{79CA3347-9782-411C-88F7-42E0FDE4A993}" srcOrd="5" destOrd="0" presId="urn:microsoft.com/office/officeart/2005/8/layout/radial5"/>
    <dgm:cxn modelId="{1C643640-F5AD-4524-BC2B-E2B5AC301106}" type="presParOf" srcId="{79CA3347-9782-411C-88F7-42E0FDE4A993}" destId="{FAC6D00E-7DBC-4269-B96D-AD34341426B3}" srcOrd="0" destOrd="0" presId="urn:microsoft.com/office/officeart/2005/8/layout/radial5"/>
    <dgm:cxn modelId="{2D89AA28-C0AE-480C-B652-173DA3225E52}" type="presParOf" srcId="{C587B4A8-743B-42E8-A685-647273CB9C3E}" destId="{4BBFCE1B-2519-4F4B-A2D6-A629CFD6B43E}" srcOrd="6" destOrd="0" presId="urn:microsoft.com/office/officeart/2005/8/layout/radial5"/>
    <dgm:cxn modelId="{1CEBB758-0746-4A5C-8731-D40AF51D45F6}" type="presParOf" srcId="{C587B4A8-743B-42E8-A685-647273CB9C3E}" destId="{2908CCF2-B3E0-4425-A3A4-741C48F697CC}" srcOrd="7" destOrd="0" presId="urn:microsoft.com/office/officeart/2005/8/layout/radial5"/>
    <dgm:cxn modelId="{CD3FD816-C6A1-4F6C-99B1-5BA4F8A1CEBE}" type="presParOf" srcId="{2908CCF2-B3E0-4425-A3A4-741C48F697CC}" destId="{02EDF0E0-C93D-496C-9C44-8B52081CF42F}" srcOrd="0" destOrd="0" presId="urn:microsoft.com/office/officeart/2005/8/layout/radial5"/>
    <dgm:cxn modelId="{3B462F3B-29E0-4A0E-9F3D-0ADD0E089770}" type="presParOf" srcId="{C587B4A8-743B-42E8-A685-647273CB9C3E}" destId="{E47AF97F-3A35-4678-BBFB-CEBE864CC32F}" srcOrd="8" destOrd="0" presId="urn:microsoft.com/office/officeart/2005/8/layout/radial5"/>
    <dgm:cxn modelId="{5E366C80-A4FD-41E9-BAA5-3074A2747A2F}" type="presParOf" srcId="{C587B4A8-743B-42E8-A685-647273CB9C3E}" destId="{6EA9DD4F-02C6-49FE-9FCF-19492F4C119B}" srcOrd="9" destOrd="0" presId="urn:microsoft.com/office/officeart/2005/8/layout/radial5"/>
    <dgm:cxn modelId="{B3CE3BCD-DF9B-4910-9436-9C894E57E7A6}" type="presParOf" srcId="{6EA9DD4F-02C6-49FE-9FCF-19492F4C119B}" destId="{76B889AC-5DC7-49E9-9470-1726B0E1E77F}" srcOrd="0" destOrd="0" presId="urn:microsoft.com/office/officeart/2005/8/layout/radial5"/>
    <dgm:cxn modelId="{938161EF-17E3-42A7-BA2D-9BA4BF14392F}" type="presParOf" srcId="{C587B4A8-743B-42E8-A685-647273CB9C3E}" destId="{F649323C-9A23-4780-ABBF-44EB22816205}" srcOrd="10" destOrd="0" presId="urn:microsoft.com/office/officeart/2005/8/layout/radial5"/>
    <dgm:cxn modelId="{647F40A5-F55D-4E7C-993F-52318AB64AC4}" type="presParOf" srcId="{C587B4A8-743B-42E8-A685-647273CB9C3E}" destId="{D8543BC6-C2A3-44A0-AD66-B070AE3B70F1}" srcOrd="11" destOrd="0" presId="urn:microsoft.com/office/officeart/2005/8/layout/radial5"/>
    <dgm:cxn modelId="{5FB40B3E-D5DF-4A58-AD34-6C280623A4F1}" type="presParOf" srcId="{D8543BC6-C2A3-44A0-AD66-B070AE3B70F1}" destId="{4B41BC24-608A-47A8-894A-F5C3286201C3}" srcOrd="0" destOrd="0" presId="urn:microsoft.com/office/officeart/2005/8/layout/radial5"/>
    <dgm:cxn modelId="{EC87134B-34C3-4BD9-A5F0-159C87FC185B}" type="presParOf" srcId="{C587B4A8-743B-42E8-A685-647273CB9C3E}" destId="{649B0251-076A-43A0-A9F0-20A26A16F648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95173C-E87B-44D7-8B18-50C4162399F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C8A5501-A278-4709-A3C4-9F9AB069CEFE}">
      <dgm:prSet phldrT="[Texte]"/>
      <dgm:spPr/>
      <dgm:t>
        <a:bodyPr/>
        <a:lstStyle/>
        <a:p>
          <a:r>
            <a:rPr lang="fr-FR" dirty="0"/>
            <a:t>Analyser</a:t>
          </a:r>
        </a:p>
      </dgm:t>
    </dgm:pt>
    <dgm:pt modelId="{4F438CF9-1066-414D-8DBA-ED6A52BC5DFF}" type="parTrans" cxnId="{4AEB74FD-D992-4BE0-8FBB-57D6F06809AA}">
      <dgm:prSet/>
      <dgm:spPr/>
      <dgm:t>
        <a:bodyPr/>
        <a:lstStyle/>
        <a:p>
          <a:endParaRPr lang="fr-FR"/>
        </a:p>
      </dgm:t>
    </dgm:pt>
    <dgm:pt modelId="{91A39C60-341B-4313-A551-92E4ED9B6212}" type="sibTrans" cxnId="{4AEB74FD-D992-4BE0-8FBB-57D6F06809AA}">
      <dgm:prSet/>
      <dgm:spPr/>
      <dgm:t>
        <a:bodyPr/>
        <a:lstStyle/>
        <a:p>
          <a:endParaRPr lang="fr-FR"/>
        </a:p>
      </dgm:t>
    </dgm:pt>
    <dgm:pt modelId="{A3194032-2D11-4BCA-BDCE-DFB2A3D961DD}">
      <dgm:prSet phldrT="[Texte]"/>
      <dgm:spPr/>
      <dgm:t>
        <a:bodyPr/>
        <a:lstStyle/>
        <a:p>
          <a:r>
            <a:rPr lang="fr-FR" dirty="0"/>
            <a:t>Modéliser</a:t>
          </a:r>
        </a:p>
      </dgm:t>
    </dgm:pt>
    <dgm:pt modelId="{405D19C2-16F5-4187-90E7-17D8958247C4}" type="parTrans" cxnId="{638D9AE5-5CDA-4E0E-8D28-85AF7693398A}">
      <dgm:prSet/>
      <dgm:spPr/>
      <dgm:t>
        <a:bodyPr/>
        <a:lstStyle/>
        <a:p>
          <a:endParaRPr lang="fr-FR"/>
        </a:p>
      </dgm:t>
    </dgm:pt>
    <dgm:pt modelId="{D7B8E2F7-498D-42FA-9103-60118662E6AC}" type="sibTrans" cxnId="{638D9AE5-5CDA-4E0E-8D28-85AF7693398A}">
      <dgm:prSet/>
      <dgm:spPr/>
      <dgm:t>
        <a:bodyPr/>
        <a:lstStyle/>
        <a:p>
          <a:endParaRPr lang="fr-FR"/>
        </a:p>
      </dgm:t>
    </dgm:pt>
    <dgm:pt modelId="{C56FBCB3-DC26-4F53-B119-952D6DF9698B}">
      <dgm:prSet phldrT="[Texte]"/>
      <dgm:spPr/>
      <dgm:t>
        <a:bodyPr/>
        <a:lstStyle/>
        <a:p>
          <a:r>
            <a:rPr lang="fr-FR" dirty="0"/>
            <a:t>Traduire</a:t>
          </a:r>
        </a:p>
      </dgm:t>
    </dgm:pt>
    <dgm:pt modelId="{4CE38750-44A6-4002-9B79-2AEBA8450289}" type="parTrans" cxnId="{ADD4E88E-8732-40F1-A301-AB0E5D7BAE9D}">
      <dgm:prSet/>
      <dgm:spPr/>
      <dgm:t>
        <a:bodyPr/>
        <a:lstStyle/>
        <a:p>
          <a:endParaRPr lang="fr-FR"/>
        </a:p>
      </dgm:t>
    </dgm:pt>
    <dgm:pt modelId="{0DE83B73-0CA7-4350-9352-A24948D58503}" type="sibTrans" cxnId="{ADD4E88E-8732-40F1-A301-AB0E5D7BAE9D}">
      <dgm:prSet/>
      <dgm:spPr/>
      <dgm:t>
        <a:bodyPr/>
        <a:lstStyle/>
        <a:p>
          <a:endParaRPr lang="fr-FR"/>
        </a:p>
      </dgm:t>
    </dgm:pt>
    <dgm:pt modelId="{214B1D3D-39DB-49CD-82CF-235A2B59E673}">
      <dgm:prSet phldrT="[Texte]"/>
      <dgm:spPr/>
      <dgm:t>
        <a:bodyPr/>
        <a:lstStyle/>
        <a:p>
          <a:r>
            <a:rPr lang="fr-FR" dirty="0"/>
            <a:t>Spécifier</a:t>
          </a:r>
        </a:p>
      </dgm:t>
    </dgm:pt>
    <dgm:pt modelId="{E7D60317-B377-4251-B18C-363D9EE33D55}" type="parTrans" cxnId="{441D61C9-E5AD-4DD0-98DB-98148F02B9B7}">
      <dgm:prSet/>
      <dgm:spPr/>
      <dgm:t>
        <a:bodyPr/>
        <a:lstStyle/>
        <a:p>
          <a:endParaRPr lang="fr-FR"/>
        </a:p>
      </dgm:t>
    </dgm:pt>
    <dgm:pt modelId="{DCF3B71F-ABCA-4934-98A5-FE36E425D789}" type="sibTrans" cxnId="{441D61C9-E5AD-4DD0-98DB-98148F02B9B7}">
      <dgm:prSet/>
      <dgm:spPr/>
      <dgm:t>
        <a:bodyPr/>
        <a:lstStyle/>
        <a:p>
          <a:endParaRPr lang="fr-FR"/>
        </a:p>
      </dgm:t>
    </dgm:pt>
    <dgm:pt modelId="{52CE73A4-ABFB-4EB6-9ED5-FF99AD2C91D3}">
      <dgm:prSet phldrT="[Texte]"/>
      <dgm:spPr/>
      <dgm:t>
        <a:bodyPr/>
        <a:lstStyle/>
        <a:p>
          <a:r>
            <a:rPr lang="fr-FR" dirty="0"/>
            <a:t>Valider</a:t>
          </a:r>
        </a:p>
      </dgm:t>
    </dgm:pt>
    <dgm:pt modelId="{2B804CDC-FF6D-41A3-AE3D-E499B6A0F54C}" type="parTrans" cxnId="{9EC822D3-5047-4FFB-9DA1-3036C89D6159}">
      <dgm:prSet/>
      <dgm:spPr/>
      <dgm:t>
        <a:bodyPr/>
        <a:lstStyle/>
        <a:p>
          <a:endParaRPr lang="fr-FR"/>
        </a:p>
      </dgm:t>
    </dgm:pt>
    <dgm:pt modelId="{B653031B-9B88-4738-9E84-1DCA2022318D}" type="sibTrans" cxnId="{9EC822D3-5047-4FFB-9DA1-3036C89D6159}">
      <dgm:prSet/>
      <dgm:spPr/>
      <dgm:t>
        <a:bodyPr/>
        <a:lstStyle/>
        <a:p>
          <a:endParaRPr lang="fr-FR"/>
        </a:p>
      </dgm:t>
    </dgm:pt>
    <dgm:pt modelId="{4FC59395-21FC-4FD6-B154-D5A39C6215BB}" type="pres">
      <dgm:prSet presAssocID="{AD95173C-E87B-44D7-8B18-50C4162399F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FB46A32-F0FF-42B7-9105-D478F1C49807}" type="pres">
      <dgm:prSet presAssocID="{3C8A5501-A278-4709-A3C4-9F9AB069CEFE}" presName="node" presStyleLbl="node1" presStyleIdx="0" presStyleCnt="5" custScaleX="78660" custScaleY="7866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887141-9AE7-4C07-A572-8911B352C26A}" type="pres">
      <dgm:prSet presAssocID="{91A39C60-341B-4313-A551-92E4ED9B6212}" presName="sibTrans" presStyleLbl="sibTrans2D1" presStyleIdx="0" presStyleCnt="5"/>
      <dgm:spPr/>
      <dgm:t>
        <a:bodyPr/>
        <a:lstStyle/>
        <a:p>
          <a:endParaRPr lang="fr-FR"/>
        </a:p>
      </dgm:t>
    </dgm:pt>
    <dgm:pt modelId="{A169E44D-AF12-4406-9CBA-5FCAE1A3AAE0}" type="pres">
      <dgm:prSet presAssocID="{91A39C60-341B-4313-A551-92E4ED9B6212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119C634-646F-479A-9DB7-F4E7296A49BF}" type="pres">
      <dgm:prSet presAssocID="{A3194032-2D11-4BCA-BDCE-DFB2A3D961DD}" presName="node" presStyleLbl="node1" presStyleIdx="1" presStyleCnt="5" custScaleX="78096" custScaleY="78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0522C9-3D44-436C-B177-45B3EFADD827}" type="pres">
      <dgm:prSet presAssocID="{D7B8E2F7-498D-42FA-9103-60118662E6AC}" presName="sibTrans" presStyleLbl="sibTrans2D1" presStyleIdx="1" presStyleCnt="5"/>
      <dgm:spPr/>
      <dgm:t>
        <a:bodyPr/>
        <a:lstStyle/>
        <a:p>
          <a:endParaRPr lang="fr-FR"/>
        </a:p>
      </dgm:t>
    </dgm:pt>
    <dgm:pt modelId="{A31FD807-DFF4-49B4-97BE-09665DC8BD1D}" type="pres">
      <dgm:prSet presAssocID="{D7B8E2F7-498D-42FA-9103-60118662E6AC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8346F97-0C7E-4CCB-915D-8AD54039A517}" type="pres">
      <dgm:prSet presAssocID="{C56FBCB3-DC26-4F53-B119-952D6DF9698B}" presName="node" presStyleLbl="node1" presStyleIdx="2" presStyleCnt="5" custScaleX="69735" custScaleY="6973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3DA702-75CC-40FF-855F-4D5B46FE285C}" type="pres">
      <dgm:prSet presAssocID="{0DE83B73-0CA7-4350-9352-A24948D58503}" presName="sibTrans" presStyleLbl="sibTrans2D1" presStyleIdx="2" presStyleCnt="5"/>
      <dgm:spPr/>
      <dgm:t>
        <a:bodyPr/>
        <a:lstStyle/>
        <a:p>
          <a:endParaRPr lang="fr-FR"/>
        </a:p>
      </dgm:t>
    </dgm:pt>
    <dgm:pt modelId="{53C7AAA1-D6E2-4B88-B360-B27D66B5FCBC}" type="pres">
      <dgm:prSet presAssocID="{0DE83B73-0CA7-4350-9352-A24948D58503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E3CB0E0C-3A48-4FD9-8E81-0AF0697CD94A}" type="pres">
      <dgm:prSet presAssocID="{214B1D3D-39DB-49CD-82CF-235A2B59E673}" presName="node" presStyleLbl="node1" presStyleIdx="3" presStyleCnt="5" custScaleX="74006" custScaleY="7400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8674BC-931D-43A1-8689-FEE37CA6233E}" type="pres">
      <dgm:prSet presAssocID="{DCF3B71F-ABCA-4934-98A5-FE36E425D789}" presName="sibTrans" presStyleLbl="sibTrans2D1" presStyleIdx="3" presStyleCnt="5"/>
      <dgm:spPr/>
      <dgm:t>
        <a:bodyPr/>
        <a:lstStyle/>
        <a:p>
          <a:endParaRPr lang="fr-FR"/>
        </a:p>
      </dgm:t>
    </dgm:pt>
    <dgm:pt modelId="{8AB1072E-7FEB-42E0-8DF8-58A15FE89C9D}" type="pres">
      <dgm:prSet presAssocID="{DCF3B71F-ABCA-4934-98A5-FE36E425D789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D6D1185F-98A4-40FC-A266-23EF253A4326}" type="pres">
      <dgm:prSet presAssocID="{52CE73A4-ABFB-4EB6-9ED5-FF99AD2C91D3}" presName="node" presStyleLbl="node1" presStyleIdx="4" presStyleCnt="5" custScaleX="76843" custScaleY="7684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AE71DD-DD74-4E29-9D8E-52BECCFEB817}" type="pres">
      <dgm:prSet presAssocID="{B653031B-9B88-4738-9E84-1DCA2022318D}" presName="sibTrans" presStyleLbl="sibTrans2D1" presStyleIdx="4" presStyleCnt="5"/>
      <dgm:spPr/>
      <dgm:t>
        <a:bodyPr/>
        <a:lstStyle/>
        <a:p>
          <a:endParaRPr lang="fr-FR"/>
        </a:p>
      </dgm:t>
    </dgm:pt>
    <dgm:pt modelId="{BF63C5A9-635F-4D6A-B93F-5875F8EC9F63}" type="pres">
      <dgm:prSet presAssocID="{B653031B-9B88-4738-9E84-1DCA2022318D}" presName="connectorText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ADD4E88E-8732-40F1-A301-AB0E5D7BAE9D}" srcId="{AD95173C-E87B-44D7-8B18-50C4162399F1}" destId="{C56FBCB3-DC26-4F53-B119-952D6DF9698B}" srcOrd="2" destOrd="0" parTransId="{4CE38750-44A6-4002-9B79-2AEBA8450289}" sibTransId="{0DE83B73-0CA7-4350-9352-A24948D58503}"/>
    <dgm:cxn modelId="{4C97C437-E738-47FE-B93C-1DF7742A1108}" type="presOf" srcId="{91A39C60-341B-4313-A551-92E4ED9B6212}" destId="{A169E44D-AF12-4406-9CBA-5FCAE1A3AAE0}" srcOrd="1" destOrd="0" presId="urn:microsoft.com/office/officeart/2005/8/layout/cycle2"/>
    <dgm:cxn modelId="{0A9F2700-1B1E-46DB-828D-4BAE37B433B2}" type="presOf" srcId="{C56FBCB3-DC26-4F53-B119-952D6DF9698B}" destId="{48346F97-0C7E-4CCB-915D-8AD54039A517}" srcOrd="0" destOrd="0" presId="urn:microsoft.com/office/officeart/2005/8/layout/cycle2"/>
    <dgm:cxn modelId="{441D61C9-E5AD-4DD0-98DB-98148F02B9B7}" srcId="{AD95173C-E87B-44D7-8B18-50C4162399F1}" destId="{214B1D3D-39DB-49CD-82CF-235A2B59E673}" srcOrd="3" destOrd="0" parTransId="{E7D60317-B377-4251-B18C-363D9EE33D55}" sibTransId="{DCF3B71F-ABCA-4934-98A5-FE36E425D789}"/>
    <dgm:cxn modelId="{308840EB-2DB5-46C7-BB14-3CFDF0FAD8F0}" type="presOf" srcId="{3C8A5501-A278-4709-A3C4-9F9AB069CEFE}" destId="{2FB46A32-F0FF-42B7-9105-D478F1C49807}" srcOrd="0" destOrd="0" presId="urn:microsoft.com/office/officeart/2005/8/layout/cycle2"/>
    <dgm:cxn modelId="{8B756BB7-7220-4B85-98AB-FB461813E111}" type="presOf" srcId="{A3194032-2D11-4BCA-BDCE-DFB2A3D961DD}" destId="{0119C634-646F-479A-9DB7-F4E7296A49BF}" srcOrd="0" destOrd="0" presId="urn:microsoft.com/office/officeart/2005/8/layout/cycle2"/>
    <dgm:cxn modelId="{AF908DDB-8E45-4EBC-851C-CC8BFC3150B0}" type="presOf" srcId="{DCF3B71F-ABCA-4934-98A5-FE36E425D789}" destId="{8AB1072E-7FEB-42E0-8DF8-58A15FE89C9D}" srcOrd="1" destOrd="0" presId="urn:microsoft.com/office/officeart/2005/8/layout/cycle2"/>
    <dgm:cxn modelId="{6ECB81D6-8173-469D-9006-54B271AAFA69}" type="presOf" srcId="{52CE73A4-ABFB-4EB6-9ED5-FF99AD2C91D3}" destId="{D6D1185F-98A4-40FC-A266-23EF253A4326}" srcOrd="0" destOrd="0" presId="urn:microsoft.com/office/officeart/2005/8/layout/cycle2"/>
    <dgm:cxn modelId="{AC733C6D-8896-4CA2-9594-174D29BC48E1}" type="presOf" srcId="{AD95173C-E87B-44D7-8B18-50C4162399F1}" destId="{4FC59395-21FC-4FD6-B154-D5A39C6215BB}" srcOrd="0" destOrd="0" presId="urn:microsoft.com/office/officeart/2005/8/layout/cycle2"/>
    <dgm:cxn modelId="{9EC822D3-5047-4FFB-9DA1-3036C89D6159}" srcId="{AD95173C-E87B-44D7-8B18-50C4162399F1}" destId="{52CE73A4-ABFB-4EB6-9ED5-FF99AD2C91D3}" srcOrd="4" destOrd="0" parTransId="{2B804CDC-FF6D-41A3-AE3D-E499B6A0F54C}" sibTransId="{B653031B-9B88-4738-9E84-1DCA2022318D}"/>
    <dgm:cxn modelId="{9BE766F3-9975-4C5D-9301-AB5EADF34E18}" type="presOf" srcId="{0DE83B73-0CA7-4350-9352-A24948D58503}" destId="{5F3DA702-75CC-40FF-855F-4D5B46FE285C}" srcOrd="0" destOrd="0" presId="urn:microsoft.com/office/officeart/2005/8/layout/cycle2"/>
    <dgm:cxn modelId="{2EB2602D-46DD-4389-BF90-90D88F67479D}" type="presOf" srcId="{D7B8E2F7-498D-42FA-9103-60118662E6AC}" destId="{FB0522C9-3D44-436C-B177-45B3EFADD827}" srcOrd="0" destOrd="0" presId="urn:microsoft.com/office/officeart/2005/8/layout/cycle2"/>
    <dgm:cxn modelId="{4AEB74FD-D992-4BE0-8FBB-57D6F06809AA}" srcId="{AD95173C-E87B-44D7-8B18-50C4162399F1}" destId="{3C8A5501-A278-4709-A3C4-9F9AB069CEFE}" srcOrd="0" destOrd="0" parTransId="{4F438CF9-1066-414D-8DBA-ED6A52BC5DFF}" sibTransId="{91A39C60-341B-4313-A551-92E4ED9B6212}"/>
    <dgm:cxn modelId="{658692A1-2130-4F40-BA1F-026DB504A775}" type="presOf" srcId="{B653031B-9B88-4738-9E84-1DCA2022318D}" destId="{BF63C5A9-635F-4D6A-B93F-5875F8EC9F63}" srcOrd="1" destOrd="0" presId="urn:microsoft.com/office/officeart/2005/8/layout/cycle2"/>
    <dgm:cxn modelId="{DA93E7B7-C3F1-445C-85C7-6415F1171E6E}" type="presOf" srcId="{B653031B-9B88-4738-9E84-1DCA2022318D}" destId="{FBAE71DD-DD74-4E29-9D8E-52BECCFEB817}" srcOrd="0" destOrd="0" presId="urn:microsoft.com/office/officeart/2005/8/layout/cycle2"/>
    <dgm:cxn modelId="{C5A54359-436F-45ED-81B6-2BE8C20028DE}" type="presOf" srcId="{D7B8E2F7-498D-42FA-9103-60118662E6AC}" destId="{A31FD807-DFF4-49B4-97BE-09665DC8BD1D}" srcOrd="1" destOrd="0" presId="urn:microsoft.com/office/officeart/2005/8/layout/cycle2"/>
    <dgm:cxn modelId="{4B2F8442-8FB3-4F4A-A48E-6271D67BA72E}" type="presOf" srcId="{DCF3B71F-ABCA-4934-98A5-FE36E425D789}" destId="{888674BC-931D-43A1-8689-FEE37CA6233E}" srcOrd="0" destOrd="0" presId="urn:microsoft.com/office/officeart/2005/8/layout/cycle2"/>
    <dgm:cxn modelId="{638D9AE5-5CDA-4E0E-8D28-85AF7693398A}" srcId="{AD95173C-E87B-44D7-8B18-50C4162399F1}" destId="{A3194032-2D11-4BCA-BDCE-DFB2A3D961DD}" srcOrd="1" destOrd="0" parTransId="{405D19C2-16F5-4187-90E7-17D8958247C4}" sibTransId="{D7B8E2F7-498D-42FA-9103-60118662E6AC}"/>
    <dgm:cxn modelId="{B4B3233B-C58F-42A4-8B91-CF1C640D8DE9}" type="presOf" srcId="{214B1D3D-39DB-49CD-82CF-235A2B59E673}" destId="{E3CB0E0C-3A48-4FD9-8E81-0AF0697CD94A}" srcOrd="0" destOrd="0" presId="urn:microsoft.com/office/officeart/2005/8/layout/cycle2"/>
    <dgm:cxn modelId="{EA1C154E-ED9F-4A63-AF98-E863709EAFB0}" type="presOf" srcId="{0DE83B73-0CA7-4350-9352-A24948D58503}" destId="{53C7AAA1-D6E2-4B88-B360-B27D66B5FCBC}" srcOrd="1" destOrd="0" presId="urn:microsoft.com/office/officeart/2005/8/layout/cycle2"/>
    <dgm:cxn modelId="{7E337733-F931-490F-90B7-D576266F4032}" type="presOf" srcId="{91A39C60-341B-4313-A551-92E4ED9B6212}" destId="{B2887141-9AE7-4C07-A572-8911B352C26A}" srcOrd="0" destOrd="0" presId="urn:microsoft.com/office/officeart/2005/8/layout/cycle2"/>
    <dgm:cxn modelId="{8EA947FB-3307-41F5-9016-EFACFF799EB5}" type="presParOf" srcId="{4FC59395-21FC-4FD6-B154-D5A39C6215BB}" destId="{2FB46A32-F0FF-42B7-9105-D478F1C49807}" srcOrd="0" destOrd="0" presId="urn:microsoft.com/office/officeart/2005/8/layout/cycle2"/>
    <dgm:cxn modelId="{388F55D0-B4A9-4E92-8465-5D8F14AE5861}" type="presParOf" srcId="{4FC59395-21FC-4FD6-B154-D5A39C6215BB}" destId="{B2887141-9AE7-4C07-A572-8911B352C26A}" srcOrd="1" destOrd="0" presId="urn:microsoft.com/office/officeart/2005/8/layout/cycle2"/>
    <dgm:cxn modelId="{1AF70BE8-A33B-454D-9A15-40AFE26BB33F}" type="presParOf" srcId="{B2887141-9AE7-4C07-A572-8911B352C26A}" destId="{A169E44D-AF12-4406-9CBA-5FCAE1A3AAE0}" srcOrd="0" destOrd="0" presId="urn:microsoft.com/office/officeart/2005/8/layout/cycle2"/>
    <dgm:cxn modelId="{2C863C0D-8D98-440F-8AD1-12931794F1D1}" type="presParOf" srcId="{4FC59395-21FC-4FD6-B154-D5A39C6215BB}" destId="{0119C634-646F-479A-9DB7-F4E7296A49BF}" srcOrd="2" destOrd="0" presId="urn:microsoft.com/office/officeart/2005/8/layout/cycle2"/>
    <dgm:cxn modelId="{367230BD-89B6-421B-8A3F-5ABD19827E2A}" type="presParOf" srcId="{4FC59395-21FC-4FD6-B154-D5A39C6215BB}" destId="{FB0522C9-3D44-436C-B177-45B3EFADD827}" srcOrd="3" destOrd="0" presId="urn:microsoft.com/office/officeart/2005/8/layout/cycle2"/>
    <dgm:cxn modelId="{FF210C69-7F5E-48E7-9440-C19E2AA9A25C}" type="presParOf" srcId="{FB0522C9-3D44-436C-B177-45B3EFADD827}" destId="{A31FD807-DFF4-49B4-97BE-09665DC8BD1D}" srcOrd="0" destOrd="0" presId="urn:microsoft.com/office/officeart/2005/8/layout/cycle2"/>
    <dgm:cxn modelId="{134FE6E3-01AA-45C8-98AD-AE7FEFAB4B65}" type="presParOf" srcId="{4FC59395-21FC-4FD6-B154-D5A39C6215BB}" destId="{48346F97-0C7E-4CCB-915D-8AD54039A517}" srcOrd="4" destOrd="0" presId="urn:microsoft.com/office/officeart/2005/8/layout/cycle2"/>
    <dgm:cxn modelId="{FDA0749C-6DAD-43CF-8422-386F6F15BF14}" type="presParOf" srcId="{4FC59395-21FC-4FD6-B154-D5A39C6215BB}" destId="{5F3DA702-75CC-40FF-855F-4D5B46FE285C}" srcOrd="5" destOrd="0" presId="urn:microsoft.com/office/officeart/2005/8/layout/cycle2"/>
    <dgm:cxn modelId="{EDD2816E-EA50-4260-9CED-2D3323AE07F0}" type="presParOf" srcId="{5F3DA702-75CC-40FF-855F-4D5B46FE285C}" destId="{53C7AAA1-D6E2-4B88-B360-B27D66B5FCBC}" srcOrd="0" destOrd="0" presId="urn:microsoft.com/office/officeart/2005/8/layout/cycle2"/>
    <dgm:cxn modelId="{F1A9E460-F1D1-4665-AE1B-F66D6B122E73}" type="presParOf" srcId="{4FC59395-21FC-4FD6-B154-D5A39C6215BB}" destId="{E3CB0E0C-3A48-4FD9-8E81-0AF0697CD94A}" srcOrd="6" destOrd="0" presId="urn:microsoft.com/office/officeart/2005/8/layout/cycle2"/>
    <dgm:cxn modelId="{D8C6A38A-8B46-41AF-ADDA-63FD9E425EDE}" type="presParOf" srcId="{4FC59395-21FC-4FD6-B154-D5A39C6215BB}" destId="{888674BC-931D-43A1-8689-FEE37CA6233E}" srcOrd="7" destOrd="0" presId="urn:microsoft.com/office/officeart/2005/8/layout/cycle2"/>
    <dgm:cxn modelId="{FE4CA864-CD48-4F6B-85FC-50F851BC5EEF}" type="presParOf" srcId="{888674BC-931D-43A1-8689-FEE37CA6233E}" destId="{8AB1072E-7FEB-42E0-8DF8-58A15FE89C9D}" srcOrd="0" destOrd="0" presId="urn:microsoft.com/office/officeart/2005/8/layout/cycle2"/>
    <dgm:cxn modelId="{8949EF86-C0D7-42D1-A40E-A2671586D830}" type="presParOf" srcId="{4FC59395-21FC-4FD6-B154-D5A39C6215BB}" destId="{D6D1185F-98A4-40FC-A266-23EF253A4326}" srcOrd="8" destOrd="0" presId="urn:microsoft.com/office/officeart/2005/8/layout/cycle2"/>
    <dgm:cxn modelId="{3F3CF916-1E3B-4D8B-8E78-D755A693A1F5}" type="presParOf" srcId="{4FC59395-21FC-4FD6-B154-D5A39C6215BB}" destId="{FBAE71DD-DD74-4E29-9D8E-52BECCFEB817}" srcOrd="9" destOrd="0" presId="urn:microsoft.com/office/officeart/2005/8/layout/cycle2"/>
    <dgm:cxn modelId="{77A1725A-AE4B-414A-BFA6-BE2ACE80BEBE}" type="presParOf" srcId="{FBAE71DD-DD74-4E29-9D8E-52BECCFEB817}" destId="{BF63C5A9-635F-4D6A-B93F-5875F8EC9F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084A-6AF2-4FE3-B8E7-6E77B4B1B4FE}">
      <dsp:nvSpPr>
        <dsp:cNvPr id="0" name=""/>
        <dsp:cNvSpPr/>
      </dsp:nvSpPr>
      <dsp:spPr>
        <a:xfrm>
          <a:off x="2378822" y="1727725"/>
          <a:ext cx="1338355" cy="608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Compétences</a:t>
          </a:r>
        </a:p>
      </dsp:txBody>
      <dsp:txXfrm>
        <a:off x="2574820" y="1816845"/>
        <a:ext cx="946359" cy="430309"/>
      </dsp:txXfrm>
    </dsp:sp>
    <dsp:sp modelId="{855A38A7-EDEB-431E-A167-42643272BBEE}">
      <dsp:nvSpPr>
        <dsp:cNvPr id="0" name=""/>
        <dsp:cNvSpPr/>
      </dsp:nvSpPr>
      <dsp:spPr>
        <a:xfrm rot="16137792">
          <a:off x="2845426" y="1197024"/>
          <a:ext cx="38149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900910" y="1324177"/>
        <a:ext cx="272503" cy="217991"/>
      </dsp:txXfrm>
    </dsp:sp>
    <dsp:sp modelId="{A4EEF9AC-C79A-4CC0-AE94-3847C4155BC9}">
      <dsp:nvSpPr>
        <dsp:cNvPr id="0" name=""/>
        <dsp:cNvSpPr/>
      </dsp:nvSpPr>
      <dsp:spPr>
        <a:xfrm>
          <a:off x="2304254" y="4320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Communiquer</a:t>
          </a:r>
        </a:p>
      </dsp:txBody>
      <dsp:txXfrm>
        <a:off x="2515138" y="516402"/>
        <a:ext cx="1018237" cy="407293"/>
      </dsp:txXfrm>
    </dsp:sp>
    <dsp:sp modelId="{67BD1836-BBD8-49E6-8A1D-0B6AD1A49804}">
      <dsp:nvSpPr>
        <dsp:cNvPr id="0" name=""/>
        <dsp:cNvSpPr/>
      </dsp:nvSpPr>
      <dsp:spPr>
        <a:xfrm rot="19952784">
          <a:off x="3588694" y="1486196"/>
          <a:ext cx="32040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94106" y="1581018"/>
        <a:ext cx="224286" cy="217991"/>
      </dsp:txXfrm>
    </dsp:sp>
    <dsp:sp modelId="{3CA7F5B3-1CF7-48CD-9446-5EAAC42314B2}">
      <dsp:nvSpPr>
        <dsp:cNvPr id="0" name=""/>
        <dsp:cNvSpPr/>
      </dsp:nvSpPr>
      <dsp:spPr>
        <a:xfrm>
          <a:off x="3744412" y="1008118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Concevoir</a:t>
          </a:r>
        </a:p>
      </dsp:txBody>
      <dsp:txXfrm>
        <a:off x="3955296" y="1092471"/>
        <a:ext cx="1018237" cy="407293"/>
      </dsp:txXfrm>
    </dsp:sp>
    <dsp:sp modelId="{79CA3347-9782-411C-88F7-42E0FDE4A993}">
      <dsp:nvSpPr>
        <dsp:cNvPr id="0" name=""/>
        <dsp:cNvSpPr/>
      </dsp:nvSpPr>
      <dsp:spPr>
        <a:xfrm rot="1652634">
          <a:off x="3601382" y="2234115"/>
          <a:ext cx="36492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607559" y="2281578"/>
        <a:ext cx="255933" cy="217991"/>
      </dsp:txXfrm>
    </dsp:sp>
    <dsp:sp modelId="{4BBFCE1B-2519-4F4B-A2D6-A629CFD6B43E}">
      <dsp:nvSpPr>
        <dsp:cNvPr id="0" name=""/>
        <dsp:cNvSpPr/>
      </dsp:nvSpPr>
      <dsp:spPr>
        <a:xfrm>
          <a:off x="3816431" y="252027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Expérimenter</a:t>
          </a:r>
        </a:p>
      </dsp:txBody>
      <dsp:txXfrm>
        <a:off x="4027315" y="2604632"/>
        <a:ext cx="1018237" cy="407293"/>
      </dsp:txXfrm>
    </dsp:sp>
    <dsp:sp modelId="{2908CCF2-B3E0-4425-A3A4-741C48F697CC}">
      <dsp:nvSpPr>
        <dsp:cNvPr id="0" name=""/>
        <dsp:cNvSpPr/>
      </dsp:nvSpPr>
      <dsp:spPr>
        <a:xfrm rot="5460336">
          <a:off x="2834733" y="2523249"/>
          <a:ext cx="402910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890187" y="2541423"/>
        <a:ext cx="293914" cy="217991"/>
      </dsp:txXfrm>
    </dsp:sp>
    <dsp:sp modelId="{E47AF97F-3A35-4678-BBFB-CEBE864CC32F}">
      <dsp:nvSpPr>
        <dsp:cNvPr id="0" name=""/>
        <dsp:cNvSpPr/>
      </dsp:nvSpPr>
      <dsp:spPr>
        <a:xfrm>
          <a:off x="2304259" y="30963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Analyser</a:t>
          </a:r>
        </a:p>
      </dsp:txBody>
      <dsp:txXfrm>
        <a:off x="2515143" y="3180702"/>
        <a:ext cx="1018237" cy="407293"/>
      </dsp:txXfrm>
    </dsp:sp>
    <dsp:sp modelId="{6EA9DD4F-02C6-49FE-9FCF-19492F4C119B}">
      <dsp:nvSpPr>
        <dsp:cNvPr id="0" name=""/>
        <dsp:cNvSpPr/>
      </dsp:nvSpPr>
      <dsp:spPr>
        <a:xfrm rot="9191214">
          <a:off x="2098816" y="2233804"/>
          <a:ext cx="380970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201953" y="2281885"/>
        <a:ext cx="271974" cy="217991"/>
      </dsp:txXfrm>
    </dsp:sp>
    <dsp:sp modelId="{F649323C-9A23-4780-ABBF-44EB22816205}">
      <dsp:nvSpPr>
        <dsp:cNvPr id="0" name=""/>
        <dsp:cNvSpPr/>
      </dsp:nvSpPr>
      <dsp:spPr>
        <a:xfrm>
          <a:off x="792092" y="2520282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Modéliser</a:t>
          </a:r>
        </a:p>
      </dsp:txBody>
      <dsp:txXfrm>
        <a:off x="1002976" y="2604635"/>
        <a:ext cx="1018237" cy="407293"/>
      </dsp:txXfrm>
    </dsp:sp>
    <dsp:sp modelId="{D8543BC6-C2A3-44A0-AD66-B070AE3B70F1}">
      <dsp:nvSpPr>
        <dsp:cNvPr id="0" name=""/>
        <dsp:cNvSpPr/>
      </dsp:nvSpPr>
      <dsp:spPr>
        <a:xfrm rot="12401298">
          <a:off x="2156171" y="1486519"/>
          <a:ext cx="336164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251648" y="1581830"/>
        <a:ext cx="235315" cy="217991"/>
      </dsp:txXfrm>
    </dsp:sp>
    <dsp:sp modelId="{649B0251-076A-43A0-A9F0-20A26A16F648}">
      <dsp:nvSpPr>
        <dsp:cNvPr id="0" name=""/>
        <dsp:cNvSpPr/>
      </dsp:nvSpPr>
      <dsp:spPr>
        <a:xfrm>
          <a:off x="864093" y="1008107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Résoudre</a:t>
          </a:r>
        </a:p>
      </dsp:txBody>
      <dsp:txXfrm>
        <a:off x="1074977" y="1092460"/>
        <a:ext cx="1018237" cy="407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46A32-F0FF-42B7-9105-D478F1C49807}">
      <dsp:nvSpPr>
        <dsp:cNvPr id="0" name=""/>
        <dsp:cNvSpPr/>
      </dsp:nvSpPr>
      <dsp:spPr>
        <a:xfrm>
          <a:off x="2632833" y="210945"/>
          <a:ext cx="964641" cy="964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Analyser</a:t>
          </a:r>
        </a:p>
      </dsp:txBody>
      <dsp:txXfrm>
        <a:off x="2774101" y="352213"/>
        <a:ext cx="682105" cy="682105"/>
      </dsp:txXfrm>
    </dsp:sp>
    <dsp:sp modelId="{B2887141-9AE7-4C07-A572-8911B352C26A}">
      <dsp:nvSpPr>
        <dsp:cNvPr id="0" name=""/>
        <dsp:cNvSpPr/>
      </dsp:nvSpPr>
      <dsp:spPr>
        <a:xfrm rot="2160000">
          <a:off x="3617743" y="1021349"/>
          <a:ext cx="467627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3629600" y="1067635"/>
        <a:ext cx="343460" cy="248335"/>
      </dsp:txXfrm>
    </dsp:sp>
    <dsp:sp modelId="{0119C634-646F-479A-9DB7-F4E7296A49BF}">
      <dsp:nvSpPr>
        <dsp:cNvPr id="0" name=""/>
        <dsp:cNvSpPr/>
      </dsp:nvSpPr>
      <dsp:spPr>
        <a:xfrm>
          <a:off x="4127714" y="1297986"/>
          <a:ext cx="957725" cy="957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Modéliser</a:t>
          </a:r>
        </a:p>
      </dsp:txBody>
      <dsp:txXfrm>
        <a:off x="4267970" y="1438242"/>
        <a:ext cx="677213" cy="677213"/>
      </dsp:txXfrm>
    </dsp:sp>
    <dsp:sp modelId="{FB0522C9-3D44-436C-B177-45B3EFADD827}">
      <dsp:nvSpPr>
        <dsp:cNvPr id="0" name=""/>
        <dsp:cNvSpPr/>
      </dsp:nvSpPr>
      <dsp:spPr>
        <a:xfrm rot="6480000">
          <a:off x="4069846" y="2457550"/>
          <a:ext cx="49663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4151114" y="2481283"/>
        <a:ext cx="372465" cy="248335"/>
      </dsp:txXfrm>
    </dsp:sp>
    <dsp:sp modelId="{48346F97-0C7E-4CCB-915D-8AD54039A517}">
      <dsp:nvSpPr>
        <dsp:cNvPr id="0" name=""/>
        <dsp:cNvSpPr/>
      </dsp:nvSpPr>
      <dsp:spPr>
        <a:xfrm>
          <a:off x="3609308" y="3102525"/>
          <a:ext cx="855190" cy="855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Traduire</a:t>
          </a:r>
        </a:p>
      </dsp:txBody>
      <dsp:txXfrm>
        <a:off x="3734548" y="3227765"/>
        <a:ext cx="604710" cy="604710"/>
      </dsp:txXfrm>
    </dsp:sp>
    <dsp:sp modelId="{5F3DA702-75CC-40FF-855F-4D5B46FE285C}">
      <dsp:nvSpPr>
        <dsp:cNvPr id="0" name=""/>
        <dsp:cNvSpPr/>
      </dsp:nvSpPr>
      <dsp:spPr>
        <a:xfrm rot="10800000">
          <a:off x="2887718" y="3323175"/>
          <a:ext cx="509923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3011885" y="3405953"/>
        <a:ext cx="385756" cy="248335"/>
      </dsp:txXfrm>
    </dsp:sp>
    <dsp:sp modelId="{E3CB0E0C-3A48-4FD9-8E81-0AF0697CD94A}">
      <dsp:nvSpPr>
        <dsp:cNvPr id="0" name=""/>
        <dsp:cNvSpPr/>
      </dsp:nvSpPr>
      <dsp:spPr>
        <a:xfrm>
          <a:off x="1739620" y="3076337"/>
          <a:ext cx="907567" cy="907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Spécifier</a:t>
          </a:r>
        </a:p>
      </dsp:txBody>
      <dsp:txXfrm>
        <a:off x="1872530" y="3209247"/>
        <a:ext cx="641747" cy="641747"/>
      </dsp:txXfrm>
    </dsp:sp>
    <dsp:sp modelId="{888674BC-931D-43A1-8689-FEE37CA6233E}">
      <dsp:nvSpPr>
        <dsp:cNvPr id="0" name=""/>
        <dsp:cNvSpPr/>
      </dsp:nvSpPr>
      <dsp:spPr>
        <a:xfrm rot="15120000">
          <a:off x="1672101" y="2467915"/>
          <a:ext cx="486824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1753369" y="2609738"/>
        <a:ext cx="362657" cy="248335"/>
      </dsp:txXfrm>
    </dsp:sp>
    <dsp:sp modelId="{D6D1185F-98A4-40FC-A266-23EF253A4326}">
      <dsp:nvSpPr>
        <dsp:cNvPr id="0" name=""/>
        <dsp:cNvSpPr/>
      </dsp:nvSpPr>
      <dsp:spPr>
        <a:xfrm>
          <a:off x="1152552" y="1305669"/>
          <a:ext cx="942359" cy="942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Valider</a:t>
          </a:r>
        </a:p>
      </dsp:txBody>
      <dsp:txXfrm>
        <a:off x="1290557" y="1443674"/>
        <a:ext cx="666349" cy="666349"/>
      </dsp:txXfrm>
    </dsp:sp>
    <dsp:sp modelId="{FBAE71DD-DD74-4E29-9D8E-52BECCFEB817}">
      <dsp:nvSpPr>
        <dsp:cNvPr id="0" name=""/>
        <dsp:cNvSpPr/>
      </dsp:nvSpPr>
      <dsp:spPr>
        <a:xfrm rot="19440000">
          <a:off x="2118286" y="1039233"/>
          <a:ext cx="471699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2130143" y="1158503"/>
        <a:ext cx="347532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04/09/2018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04/09/2018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ours-centrale-supelec.fr/CentraleSupelec/Notices/CCS-2017-PSI.pdf" TargetMode="External"/><Relationship Id="rId2" Type="http://schemas.openxmlformats.org/officeDocument/2006/relationships/hyperlink" Target="https://www.polytechnique.edu/admission-cycle-ingenieur/fr/epreuves-et-coefficients-ps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3a.fr/notice_e3a.pdf" TargetMode="External"/><Relationship Id="rId5" Type="http://schemas.openxmlformats.org/officeDocument/2006/relationships/hyperlink" Target="http://ccp.scei-concours.fr/cpge/notice/pdf/notice_ccp_2017.pdf" TargetMode="External"/><Relationship Id="rId4" Type="http://schemas.openxmlformats.org/officeDocument/2006/relationships/hyperlink" Target="https://mines-ponts.fr/pages/static/notice_2017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pessoles" TargetMode="External"/><Relationship Id="rId2" Type="http://schemas.openxmlformats.org/officeDocument/2006/relationships/hyperlink" Target="mailto:xpessoles.ptsi@free.f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Sciences Industrielles de l’Ingénieur</a:t>
            </a:r>
            <a:br>
              <a:rPr lang="fr-FR" b="1" dirty="0"/>
            </a:br>
            <a:r>
              <a:rPr lang="fr-FR" b="1" dirty="0"/>
              <a:t>&amp; Informatique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PSI </a:t>
            </a:r>
            <a:r>
              <a:rPr lang="fr-FR" b="1" dirty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="" xmlns:a16="http://schemas.microsoft.com/office/drawing/2014/main" id="{3EA51FA0-C77C-49E7-96AB-F3D56E55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57" y="1649205"/>
            <a:ext cx="726241" cy="1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E7A13198-9476-4684-BB85-509284D5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17" y="1337974"/>
            <a:ext cx="1327819" cy="747371"/>
          </a:xfrm>
          <a:prstGeom prst="ellipse">
            <a:avLst/>
          </a:prstGeom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="" xmlns:a16="http://schemas.microsoft.com/office/drawing/2014/main" id="{6C9FA232-B458-4EC5-98A3-AED72B7A0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1739567" y="4647181"/>
            <a:ext cx="1951169" cy="144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="" xmlns:a16="http://schemas.microsoft.com/office/drawing/2014/main" id="{14CD2564-50C2-48C0-92D7-7E2CFFB9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67" y="2985622"/>
            <a:ext cx="1951169" cy="135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lèche droite 10">
            <a:extLst>
              <a:ext uri="{FF2B5EF4-FFF2-40B4-BE49-F238E27FC236}">
                <a16:creationId xmlns="" xmlns:a16="http://schemas.microsoft.com/office/drawing/2014/main" id="{FD5CA047-C7A0-486C-BF6F-C8E68EB4FDBA}"/>
              </a:ext>
            </a:extLst>
          </p:cNvPr>
          <p:cNvSpPr/>
          <p:nvPr/>
        </p:nvSpPr>
        <p:spPr>
          <a:xfrm>
            <a:off x="3755529" y="181505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souhaité</a:t>
            </a:r>
          </a:p>
        </p:txBody>
      </p:sp>
      <p:sp>
        <p:nvSpPr>
          <p:cNvPr id="23" name="Flèche droite 11">
            <a:extLst>
              <a:ext uri="{FF2B5EF4-FFF2-40B4-BE49-F238E27FC236}">
                <a16:creationId xmlns="" xmlns:a16="http://schemas.microsoft.com/office/drawing/2014/main" id="{96450DC1-644C-41B0-AFB8-1ED7F8096F9C}"/>
              </a:ext>
            </a:extLst>
          </p:cNvPr>
          <p:cNvSpPr/>
          <p:nvPr/>
        </p:nvSpPr>
        <p:spPr>
          <a:xfrm>
            <a:off x="3749793" y="331594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réel en utilisation</a:t>
            </a:r>
          </a:p>
        </p:txBody>
      </p:sp>
      <p:sp>
        <p:nvSpPr>
          <p:cNvPr id="24" name="Flèche droite 12">
            <a:extLst>
              <a:ext uri="{FF2B5EF4-FFF2-40B4-BE49-F238E27FC236}">
                <a16:creationId xmlns="" xmlns:a16="http://schemas.microsoft.com/office/drawing/2014/main" id="{1B7E1EEE-89FF-4307-A9A7-0851BC50EE04}"/>
              </a:ext>
            </a:extLst>
          </p:cNvPr>
          <p:cNvSpPr/>
          <p:nvPr/>
        </p:nvSpPr>
        <p:spPr>
          <a:xfrm>
            <a:off x="3808851" y="5005679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</a:t>
            </a: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simulé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076473EB-CDDD-4A72-AB0B-9E4C6A2AE755}"/>
              </a:ext>
            </a:extLst>
          </p:cNvPr>
          <p:cNvSpPr txBox="1"/>
          <p:nvPr/>
        </p:nvSpPr>
        <p:spPr>
          <a:xfrm>
            <a:off x="4211960" y="30763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Hélicoptère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="" xmlns:a16="http://schemas.microsoft.com/office/drawing/2014/main" id="{8902A591-6B41-48AD-944F-369955505995}"/>
              </a:ext>
            </a:extLst>
          </p:cNvPr>
          <p:cNvSpPr txBox="1"/>
          <p:nvPr/>
        </p:nvSpPr>
        <p:spPr>
          <a:xfrm>
            <a:off x="6708648" y="1807966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attendues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95391E3E-74D5-468A-B6B9-8ECFC98A3E94}"/>
              </a:ext>
            </a:extLst>
          </p:cNvPr>
          <p:cNvSpPr txBox="1"/>
          <p:nvPr/>
        </p:nvSpPr>
        <p:spPr>
          <a:xfrm>
            <a:off x="6787377" y="3815684"/>
            <a:ext cx="152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mesurées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="" xmlns:a16="http://schemas.microsoft.com/office/drawing/2014/main" id="{E32A740F-90B2-41FA-B11A-C9DDA2ED6391}"/>
              </a:ext>
            </a:extLst>
          </p:cNvPr>
          <p:cNvSpPr txBox="1"/>
          <p:nvPr/>
        </p:nvSpPr>
        <p:spPr>
          <a:xfrm>
            <a:off x="6708648" y="5730093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simulées</a:t>
            </a:r>
          </a:p>
        </p:txBody>
      </p:sp>
      <p:sp>
        <p:nvSpPr>
          <p:cNvPr id="29" name="Double flèche verticale 17">
            <a:extLst>
              <a:ext uri="{FF2B5EF4-FFF2-40B4-BE49-F238E27FC236}">
                <a16:creationId xmlns="" xmlns:a16="http://schemas.microsoft.com/office/drawing/2014/main" id="{1DE9B2B0-5F90-4E09-BFF2-684D9ECAA848}"/>
              </a:ext>
            </a:extLst>
          </p:cNvPr>
          <p:cNvSpPr/>
          <p:nvPr/>
        </p:nvSpPr>
        <p:spPr>
          <a:xfrm>
            <a:off x="7329618" y="2592097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0" name="Double flèche verticale 18">
            <a:extLst>
              <a:ext uri="{FF2B5EF4-FFF2-40B4-BE49-F238E27FC236}">
                <a16:creationId xmlns="" xmlns:a16="http://schemas.microsoft.com/office/drawing/2014/main" id="{F5D03AA6-58C5-405B-A633-955DBF9A43F9}"/>
              </a:ext>
            </a:extLst>
          </p:cNvPr>
          <p:cNvSpPr/>
          <p:nvPr/>
        </p:nvSpPr>
        <p:spPr>
          <a:xfrm>
            <a:off x="7329618" y="4564789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1" name="Double flèche verticale 19">
            <a:extLst>
              <a:ext uri="{FF2B5EF4-FFF2-40B4-BE49-F238E27FC236}">
                <a16:creationId xmlns="" xmlns:a16="http://schemas.microsoft.com/office/drawing/2014/main" id="{0477B0EC-401C-483E-8C35-0317767C5F3F}"/>
              </a:ext>
            </a:extLst>
          </p:cNvPr>
          <p:cNvSpPr/>
          <p:nvPr/>
        </p:nvSpPr>
        <p:spPr>
          <a:xfrm>
            <a:off x="8316416" y="2181856"/>
            <a:ext cx="504056" cy="3913986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="" xmlns:a16="http://schemas.microsoft.com/office/drawing/2014/main" id="{2E90CF45-23EC-4032-B002-C5B6818D672B}"/>
              </a:ext>
            </a:extLst>
          </p:cNvPr>
          <p:cNvSpPr txBox="1"/>
          <p:nvPr/>
        </p:nvSpPr>
        <p:spPr>
          <a:xfrm rot="16200000">
            <a:off x="6074823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="" xmlns:a16="http://schemas.microsoft.com/office/drawing/2014/main" id="{1E43D50B-1284-45A2-B458-3096FD3C0DCD}"/>
              </a:ext>
            </a:extLst>
          </p:cNvPr>
          <p:cNvSpPr txBox="1"/>
          <p:nvPr/>
        </p:nvSpPr>
        <p:spPr>
          <a:xfrm rot="16200000">
            <a:off x="6074382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="" xmlns:a16="http://schemas.microsoft.com/office/drawing/2014/main" id="{73DA3D0A-6131-463A-AB3A-DE7C02B3EDEA}"/>
              </a:ext>
            </a:extLst>
          </p:cNvPr>
          <p:cNvSpPr txBox="1"/>
          <p:nvPr/>
        </p:nvSpPr>
        <p:spPr>
          <a:xfrm rot="16200000">
            <a:off x="7864333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="" xmlns:a16="http://schemas.microsoft.com/office/drawing/2014/main" id="{A58B5836-CE78-43F3-B824-B560235561C5}"/>
              </a:ext>
            </a:extLst>
          </p:cNvPr>
          <p:cNvSpPr txBox="1"/>
          <p:nvPr/>
        </p:nvSpPr>
        <p:spPr>
          <a:xfrm rot="18900000">
            <a:off x="-207494" y="185020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commanditaire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86B7464F-469E-47C7-9870-FFBD3CD83F59}"/>
              </a:ext>
            </a:extLst>
          </p:cNvPr>
          <p:cNvSpPr txBox="1"/>
          <p:nvPr/>
        </p:nvSpPr>
        <p:spPr>
          <a:xfrm rot="18900000">
            <a:off x="-166178" y="335109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laboratoire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="" xmlns:a16="http://schemas.microsoft.com/office/drawing/2014/main" id="{DEDDB2E1-DA4A-4A4D-A16A-584006742C61}"/>
              </a:ext>
            </a:extLst>
          </p:cNvPr>
          <p:cNvSpPr txBox="1"/>
          <p:nvPr/>
        </p:nvSpPr>
        <p:spPr>
          <a:xfrm rot="18900000">
            <a:off x="-124862" y="485198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dd la simulation</a:t>
            </a:r>
          </a:p>
        </p:txBody>
      </p:sp>
    </p:spTree>
    <p:extLst>
      <p:ext uri="{BB962C8B-B14F-4D97-AF65-F5344CB8AC3E}">
        <p14:creationId xmlns:p14="http://schemas.microsoft.com/office/powerpoint/2010/main" val="88259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graphicFrame>
        <p:nvGraphicFramePr>
          <p:cNvPr id="38" name="Diagramme 37">
            <a:extLst>
              <a:ext uri="{FF2B5EF4-FFF2-40B4-BE49-F238E27FC236}">
                <a16:creationId xmlns="" xmlns:a16="http://schemas.microsoft.com/office/drawing/2014/main" id="{2F68F077-50AF-4DFD-AE26-1F06A5465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217908"/>
              </p:ext>
            </p:extLst>
          </p:nvPr>
        </p:nvGraphicFramePr>
        <p:xfrm>
          <a:off x="1524000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8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="" xmlns:a16="http://schemas.microsoft.com/office/drawing/2014/main" id="{879BAF49-7CF5-45FE-B2E9-E4960C9CC0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fr-FR" sz="2000" dirty="0"/>
              <a:t>Cycle 1 : Modéliser le comportement linéaire et non linéaire des systèmes.</a:t>
            </a:r>
          </a:p>
          <a:p>
            <a:r>
              <a:rPr lang="fr-FR" sz="2000" dirty="0"/>
              <a:t>Cycle 2 : Prévoir les performances des systèmes asservis. </a:t>
            </a:r>
          </a:p>
          <a:p>
            <a:r>
              <a:rPr lang="fr-FR" sz="2000" dirty="0"/>
              <a:t>Cycle 3 : Concevoir la partie commande des systèmes asservis afin de valider leurs performances. </a:t>
            </a:r>
          </a:p>
          <a:p>
            <a:r>
              <a:rPr lang="fr-FR" sz="2000" dirty="0"/>
              <a:t>Cycle 4 : Modéliser le comportement dynamique des systèmes mécaniques dans le but d'établir une loi de comportement ou de déterminer des actions mécaniques.</a:t>
            </a:r>
          </a:p>
          <a:p>
            <a:r>
              <a:rPr lang="fr-FR" sz="2000" dirty="0"/>
              <a:t>Cycle 5 : Modéliser le comportement énergétique des systèmes dans le but d'établir une loi de comportement.</a:t>
            </a:r>
          </a:p>
          <a:p>
            <a:r>
              <a:rPr lang="fr-FR" sz="2000" dirty="0"/>
              <a:t>Cycle 6 : Démarches de résolution pour résoudre les problèmes dynamiques ou énergétique.</a:t>
            </a:r>
          </a:p>
          <a:p>
            <a:r>
              <a:rPr lang="fr-FR" sz="2000" dirty="0"/>
              <a:t>Cycle 7 : Modélisation des chaînes de solide dans le but de déterminer les contraintes géométriques dans un mécanisme.</a:t>
            </a:r>
          </a:p>
          <a:p>
            <a:r>
              <a:rPr lang="fr-FR" sz="2000" dirty="0"/>
              <a:t>Cycle 8 : Analyse de la chaine d'information d'un système.</a:t>
            </a:r>
          </a:p>
        </p:txBody>
      </p:sp>
    </p:spTree>
    <p:extLst>
      <p:ext uri="{BB962C8B-B14F-4D97-AF65-F5344CB8AC3E}">
        <p14:creationId xmlns:p14="http://schemas.microsoft.com/office/powerpoint/2010/main" val="307173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L’informatique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graphicFrame>
        <p:nvGraphicFramePr>
          <p:cNvPr id="4" name="Diagramme 3"/>
          <p:cNvGraphicFramePr/>
          <p:nvPr>
            <p:extLst/>
          </p:nvPr>
        </p:nvGraphicFramePr>
        <p:xfrm>
          <a:off x="1328664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3923927" y="3501008"/>
            <a:ext cx="1008114" cy="1008112"/>
            <a:chOff x="943405" y="1083982"/>
            <a:chExt cx="1226343" cy="1226343"/>
          </a:xfrm>
        </p:grpSpPr>
        <p:sp>
          <p:nvSpPr>
            <p:cNvPr id="9" name="Ellipse 8"/>
            <p:cNvSpPr/>
            <p:nvPr/>
          </p:nvSpPr>
          <p:spPr>
            <a:xfrm>
              <a:off x="943405" y="1083982"/>
              <a:ext cx="1226343" cy="12263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/>
            <p:nvPr/>
          </p:nvSpPr>
          <p:spPr>
            <a:xfrm>
              <a:off x="1122999" y="1263576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/>
                <a:t>Compétences</a:t>
              </a:r>
            </a:p>
          </p:txBody>
        </p:sp>
      </p:grpSp>
      <p:sp>
        <p:nvSpPr>
          <p:cNvPr id="11" name="Flèche en arc 10"/>
          <p:cNvSpPr/>
          <p:nvPr/>
        </p:nvSpPr>
        <p:spPr>
          <a:xfrm>
            <a:off x="3491880" y="3068960"/>
            <a:ext cx="1872208" cy="1872208"/>
          </a:xfrm>
          <a:prstGeom prst="circularArrow">
            <a:avLst>
              <a:gd name="adj1" fmla="val 4673"/>
              <a:gd name="adj2" fmla="val 731521"/>
              <a:gd name="adj3" fmla="val 20588091"/>
              <a:gd name="adj4" fmla="val 3243539"/>
              <a:gd name="adj5" fmla="val 982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563888" y="475650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Communiquer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563888" y="144390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Comprendre le problème posé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732240" y="3188921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Modéliser le problème proposé par un algorithme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444208" y="4965448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Traduire l’algorithme dans un langage de programmation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55576" y="4965448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Documenter les fonctions, les variables etc…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05111" y="2865755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Vérifier que le résultat donné correspond au résultat souhaité</a:t>
            </a:r>
          </a:p>
          <a:p>
            <a:pPr algn="ctr"/>
            <a:r>
              <a:rPr lang="fr-FR" sz="1400" dirty="0"/>
              <a:t>Optimiser la complexité temporelle et spatiale de l’algorithme</a:t>
            </a:r>
          </a:p>
        </p:txBody>
      </p:sp>
    </p:spTree>
    <p:extLst>
      <p:ext uri="{BB962C8B-B14F-4D97-AF65-F5344CB8AC3E}">
        <p14:creationId xmlns:p14="http://schemas.microsoft.com/office/powerpoint/2010/main" val="201453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L’informatique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smtClean="0"/>
              <a:t>L’organisation : </a:t>
            </a:r>
          </a:p>
          <a:p>
            <a:pPr lvl="1"/>
            <a:r>
              <a:rPr lang="fr-FR" b="1" dirty="0" smtClean="0"/>
              <a:t>1 semaine sur 2 en alternance avec G. Haberer</a:t>
            </a:r>
            <a:endParaRPr lang="fr-FR" b="1" dirty="0" smtClean="0"/>
          </a:p>
          <a:p>
            <a:r>
              <a:rPr lang="fr-FR" b="1" dirty="0" smtClean="0"/>
              <a:t>Le </a:t>
            </a:r>
            <a:r>
              <a:rPr lang="fr-FR" b="1" dirty="0"/>
              <a:t>Programme</a:t>
            </a:r>
          </a:p>
          <a:p>
            <a:pPr lvl="1"/>
            <a:r>
              <a:rPr lang="fr-FR" b="1" dirty="0"/>
              <a:t>Renforcement de l’algorithmique</a:t>
            </a:r>
          </a:p>
          <a:p>
            <a:pPr lvl="2"/>
            <a:r>
              <a:rPr lang="fr-FR" b="1" dirty="0"/>
              <a:t>Algorithmes récursifs</a:t>
            </a:r>
          </a:p>
          <a:p>
            <a:pPr lvl="2"/>
            <a:endParaRPr lang="fr-FR" b="1" dirty="0"/>
          </a:p>
          <a:p>
            <a:pPr lvl="2"/>
            <a:r>
              <a:rPr lang="fr-FR" b="1" dirty="0"/>
              <a:t>Piles et files</a:t>
            </a:r>
          </a:p>
          <a:p>
            <a:pPr lvl="2"/>
            <a:endParaRPr lang="fr-FR" b="1" dirty="0"/>
          </a:p>
          <a:p>
            <a:pPr lvl="2"/>
            <a:r>
              <a:rPr lang="fr-FR" b="1" dirty="0"/>
              <a:t>Tris de listes</a:t>
            </a:r>
          </a:p>
          <a:p>
            <a:pPr lvl="2"/>
            <a:endParaRPr lang="fr-FR" b="1" dirty="0"/>
          </a:p>
          <a:p>
            <a:pPr lvl="1"/>
            <a:r>
              <a:rPr lang="fr-FR" b="1" dirty="0"/>
              <a:t>Champs d’application de l’informatique</a:t>
            </a:r>
          </a:p>
          <a:p>
            <a:pPr lvl="2"/>
            <a:r>
              <a:rPr lang="fr-FR" b="1" dirty="0"/>
              <a:t>Traitement d’images</a:t>
            </a:r>
          </a:p>
          <a:p>
            <a:pPr lvl="2"/>
            <a:r>
              <a:rPr lang="fr-FR" b="1" dirty="0"/>
              <a:t>Codage</a:t>
            </a:r>
          </a:p>
          <a:p>
            <a:pPr lvl="2"/>
            <a:r>
              <a:rPr lang="fr-FR" b="1" dirty="0"/>
              <a:t>Fiabilité des transmissions de données</a:t>
            </a:r>
          </a:p>
          <a:p>
            <a:pPr lvl="2"/>
            <a:r>
              <a:rPr lang="fr-FR" b="1" dirty="0"/>
              <a:t>Graphes …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pic>
        <p:nvPicPr>
          <p:cNvPr id="2050" name="Picture 2" descr="http://static.ccm2.net/codes-sources.commentcamarche.net/pictures/yAttyBRd-31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96" y="116632"/>
            <a:ext cx="250500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t_ptsi\Desktop\Github\Informatique\P_05_AlgorithmiqueProgrammation\02_Piles\Cours\images\hanoi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284984"/>
            <a:ext cx="2627784" cy="11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upload.wikimedia.org/wikipedia/commons/6/60/Mergesort_algorithm_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62" y="4725144"/>
            <a:ext cx="1648472" cy="205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7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=""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concours en PSI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="" xmlns:a16="http://schemas.microsoft.com/office/drawing/2014/main" id="{6F76CEA4-4F40-4BF7-84ED-5F626601C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68000"/>
              </p:ext>
            </p:extLst>
          </p:nvPr>
        </p:nvGraphicFramePr>
        <p:xfrm>
          <a:off x="251520" y="1340768"/>
          <a:ext cx="8640000" cy="483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4369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892405526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389979871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3480296501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303282455"/>
                    </a:ext>
                  </a:extLst>
                </a:gridCol>
                <a:gridCol w="3095384">
                  <a:extLst>
                    <a:ext uri="{9D8B030D-6E8A-4147-A177-3AD203B41FA5}">
                      <a16:colId xmlns="" xmlns:a16="http://schemas.microsoft.com/office/drawing/2014/main" val="3767725540"/>
                    </a:ext>
                  </a:extLst>
                </a:gridCol>
              </a:tblGrid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École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Coef écrit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Coef 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Notice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9510314"/>
                  </a:ext>
                </a:extLst>
              </a:tr>
              <a:tr h="293898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X – 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6/72 (TP)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2"/>
                        </a:rPr>
                        <a:t>https://www.polytechnique.edu/admission-cycle-ingenieur/fr/epreuves-et-coefficients-psi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01875178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5/33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711047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4/72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4440432"/>
                  </a:ext>
                </a:extLst>
              </a:tr>
              <a:tr h="338185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Centrale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16/100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14 à 16/100 (TP)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3"/>
                        </a:rPr>
                        <a:t>https://www.concours-centrale-supelec.fr/CentraleSupelec/Notices/CCS-2017-PSI.pdf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51975616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14/100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14/100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3115231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11 à 12/100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2801692"/>
                  </a:ext>
                </a:extLst>
              </a:tr>
              <a:tr h="293898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Mines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6/41 (TP*)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4"/>
                        </a:rPr>
                        <a:t>https://mines-ponts.fr/pages/static/notice_2017.pdf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9931370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8245979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6/41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4440605"/>
                  </a:ext>
                </a:extLst>
              </a:tr>
              <a:tr h="293898">
                <a:tc rowSpan="4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CCP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10/40 (TP)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hlinkClick r:id="rId5"/>
                        </a:rPr>
                        <a:t>http://ccp.scei-concours.fr/cpge/notice/pdf/notice_ccp_2017.pdf</a:t>
                      </a: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5367875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908816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9/58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9407507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8/40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4838429"/>
                  </a:ext>
                </a:extLst>
              </a:tr>
              <a:tr h="293898">
                <a:tc rowSpan="2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E3A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5/20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6"/>
                        </a:rPr>
                        <a:t>https://www.e3a.fr/notice_e3a.pdf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92205642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5/20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9020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=""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Tentative d’organisation de travail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=""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fr-FR" dirty="0"/>
              <a:t>Cours (1h) : </a:t>
            </a:r>
          </a:p>
          <a:p>
            <a:pPr lvl="1"/>
            <a:r>
              <a:rPr lang="fr-FR" dirty="0"/>
              <a:t>Un résumé de cours (à lire) et un exercice d’application (à faire) sont donnés une semaine en avance.</a:t>
            </a:r>
          </a:p>
          <a:p>
            <a:pPr lvl="1"/>
            <a:r>
              <a:rPr lang="fr-FR" dirty="0"/>
              <a:t>Le cours et l’exercice sont reprise pendant le cours. </a:t>
            </a:r>
          </a:p>
          <a:p>
            <a:pPr lvl="1"/>
            <a:endParaRPr lang="fr-FR" dirty="0"/>
          </a:p>
          <a:p>
            <a:r>
              <a:rPr lang="fr-FR" dirty="0"/>
              <a:t>TD (1h) :</a:t>
            </a:r>
          </a:p>
          <a:p>
            <a:pPr lvl="1"/>
            <a:r>
              <a:rPr lang="fr-FR" dirty="0"/>
              <a:t>1 à plusieurs exercices sont donnés chaque semaine. Le TD n’est pas corrigé au tableau. Dans la mesure du possible un corrigé écrit est distribué. </a:t>
            </a:r>
          </a:p>
          <a:p>
            <a:pPr lvl="1"/>
            <a:endParaRPr lang="fr-FR" dirty="0"/>
          </a:p>
          <a:p>
            <a:r>
              <a:rPr lang="fr-FR" dirty="0"/>
              <a:t>TP (2h) :</a:t>
            </a:r>
          </a:p>
          <a:p>
            <a:pPr lvl="1"/>
            <a:r>
              <a:rPr lang="fr-FR" dirty="0"/>
              <a:t>Plusieurs types d’organisation </a:t>
            </a:r>
            <a:r>
              <a:rPr lang="fr-FR" dirty="0" smtClean="0"/>
              <a:t>(en équipe </a:t>
            </a:r>
            <a:r>
              <a:rPr lang="fr-FR" dirty="0"/>
              <a:t>ou </a:t>
            </a:r>
            <a:r>
              <a:rPr lang="fr-FR" smtClean="0"/>
              <a:t>en individuel) suivant </a:t>
            </a:r>
            <a:r>
              <a:rPr lang="fr-FR" dirty="0"/>
              <a:t>les cycles.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33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=""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Contacts …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=""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Xavier Pessoles : </a:t>
            </a:r>
            <a:r>
              <a:rPr lang="fr-FR" dirty="0">
                <a:hlinkClick r:id="rId2"/>
              </a:rPr>
              <a:t>xpessoles.ptsi@free.fr</a:t>
            </a:r>
            <a:endParaRPr lang="fr-FR" dirty="0"/>
          </a:p>
          <a:p>
            <a:r>
              <a:rPr lang="fr-FR" dirty="0"/>
              <a:t>Préférences de contact : </a:t>
            </a:r>
          </a:p>
          <a:p>
            <a:pPr lvl="1"/>
            <a:r>
              <a:rPr lang="fr-FR" dirty="0"/>
              <a:t>Facebook ?</a:t>
            </a:r>
          </a:p>
          <a:p>
            <a:pPr lvl="1"/>
            <a:r>
              <a:rPr lang="fr-FR" dirty="0" err="1"/>
              <a:t>What’s</a:t>
            </a:r>
            <a:r>
              <a:rPr lang="fr-FR" dirty="0"/>
              <a:t> app ?</a:t>
            </a:r>
          </a:p>
          <a:p>
            <a:pPr lvl="1"/>
            <a:r>
              <a:rPr lang="fr-FR" dirty="0"/>
              <a:t>Mails </a:t>
            </a:r>
            <a:r>
              <a:rPr lang="fr-FR" dirty="0" smtClean="0"/>
              <a:t>? Autre ?</a:t>
            </a:r>
            <a:endParaRPr lang="fr-FR" dirty="0"/>
          </a:p>
          <a:p>
            <a:r>
              <a:rPr lang="fr-FR" dirty="0"/>
              <a:t>Site web </a:t>
            </a:r>
            <a:r>
              <a:rPr lang="fr-FR" dirty="0" smtClean="0"/>
              <a:t>(pas convivial</a:t>
            </a:r>
            <a:r>
              <a:rPr lang="fr-FR" dirty="0"/>
              <a:t>) : </a:t>
            </a:r>
          </a:p>
          <a:p>
            <a:pPr lvl="1"/>
            <a:r>
              <a:rPr lang="fr-FR" dirty="0">
                <a:hlinkClick r:id="rId3"/>
              </a:rPr>
              <a:t>https://github.com/xpessoles</a:t>
            </a:r>
            <a:endParaRPr lang="fr-FR" dirty="0"/>
          </a:p>
          <a:p>
            <a:r>
              <a:rPr lang="fr-FR" dirty="0"/>
              <a:t>Site web (convivial)</a:t>
            </a:r>
          </a:p>
          <a:p>
            <a:pPr lvl="1"/>
            <a:r>
              <a:rPr lang="fr-FR" dirty="0"/>
              <a:t>Un jour</a:t>
            </a:r>
          </a:p>
          <a:p>
            <a:r>
              <a:rPr lang="fr-FR" dirty="0"/>
              <a:t>Documents sous forme électronique sur </a:t>
            </a:r>
            <a:r>
              <a:rPr lang="fr-FR" dirty="0" smtClean="0"/>
              <a:t>demande</a:t>
            </a:r>
            <a:r>
              <a:rPr lang="fr-FR" dirty="0"/>
              <a:t> </a:t>
            </a:r>
            <a:r>
              <a:rPr lang="fr-FR" dirty="0" smtClean="0"/>
              <a:t>ou via Google Drive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Applications smartphone à installer (maintenant) :</a:t>
            </a:r>
          </a:p>
          <a:p>
            <a:pPr lvl="1"/>
            <a:r>
              <a:rPr lang="fr-FR" dirty="0" err="1"/>
              <a:t>Socrative</a:t>
            </a:r>
            <a:r>
              <a:rPr lang="fr-FR" dirty="0"/>
              <a:t> </a:t>
            </a:r>
            <a:r>
              <a:rPr lang="fr-FR" dirty="0" err="1"/>
              <a:t>student</a:t>
            </a:r>
            <a:endParaRPr lang="fr-FR" dirty="0"/>
          </a:p>
          <a:p>
            <a:pPr lvl="1"/>
            <a:r>
              <a:rPr lang="fr-FR" dirty="0" err="1"/>
              <a:t>Anki</a:t>
            </a:r>
            <a:r>
              <a:rPr lang="fr-FR" dirty="0"/>
              <a:t> app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31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873</TotalTime>
  <Words>588</Words>
  <Application>Microsoft Office PowerPoint</Application>
  <PresentationFormat>Affichage à l'écran (4:3)</PresentationFormat>
  <Paragraphs>170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Origine</vt:lpstr>
      <vt:lpstr>Sciences Industrielles de l’Ingénieur &amp; Informatique</vt:lpstr>
      <vt:lpstr>Les Sciences Industrielles de l’Ingénieur en PSI</vt:lpstr>
      <vt:lpstr>Les Sciences Industrielles de l’Ingénieur en PSI</vt:lpstr>
      <vt:lpstr>Les Sciences Industrielles de l’Ingénieur en PSI</vt:lpstr>
      <vt:lpstr>L’informatique en PSI</vt:lpstr>
      <vt:lpstr>L’informatique en PSI</vt:lpstr>
      <vt:lpstr>Les concours en PSI</vt:lpstr>
      <vt:lpstr>Tentative d’organisation de travail</vt:lpstr>
      <vt:lpstr>Contacts …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pt_ptsi</cp:lastModifiedBy>
  <cp:revision>120</cp:revision>
  <dcterms:created xsi:type="dcterms:W3CDTF">2014-09-30T07:33:25Z</dcterms:created>
  <dcterms:modified xsi:type="dcterms:W3CDTF">2018-09-04T07:15:34Z</dcterms:modified>
</cp:coreProperties>
</file>