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90" r:id="rId3"/>
    <p:sldId id="291" r:id="rId4"/>
    <p:sldId id="292" r:id="rId5"/>
    <p:sldId id="287" r:id="rId6"/>
    <p:sldId id="294" r:id="rId7"/>
    <p:sldId id="29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94660"/>
  </p:normalViewPr>
  <p:slideViewPr>
    <p:cSldViewPr>
      <p:cViewPr varScale="1">
        <p:scale>
          <a:sx n="63" d="100"/>
          <a:sy n="63" d="100"/>
        </p:scale>
        <p:origin x="13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98325-7ADE-4311-A231-52FDC1B8CDA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7F26EE-DC41-4FCE-9A2B-BCB785BD3D40}">
      <dgm:prSet phldrT="[Texte]" custT="1"/>
      <dgm:spPr/>
      <dgm:t>
        <a:bodyPr/>
        <a:lstStyle/>
        <a:p>
          <a:r>
            <a:rPr lang="fr-FR" sz="1200" dirty="0"/>
            <a:t>Compétences</a:t>
          </a:r>
        </a:p>
      </dgm:t>
    </dgm:pt>
    <dgm:pt modelId="{E67DDFC5-6407-44C9-88BA-B29F651CA55F}" type="parTrans" cxnId="{A27BD5C5-98E9-4318-AF6E-79EC1869D510}">
      <dgm:prSet/>
      <dgm:spPr/>
      <dgm:t>
        <a:bodyPr/>
        <a:lstStyle/>
        <a:p>
          <a:endParaRPr lang="fr-FR" sz="1200"/>
        </a:p>
      </dgm:t>
    </dgm:pt>
    <dgm:pt modelId="{32DAA5E5-A336-4688-A8E9-E9E67FCEA09C}" type="sibTrans" cxnId="{A27BD5C5-98E9-4318-AF6E-79EC1869D510}">
      <dgm:prSet/>
      <dgm:spPr/>
      <dgm:t>
        <a:bodyPr/>
        <a:lstStyle/>
        <a:p>
          <a:endParaRPr lang="fr-FR" sz="1200"/>
        </a:p>
      </dgm:t>
    </dgm:pt>
    <dgm:pt modelId="{ABD21938-04B1-41CA-83C8-2ABDF967D126}">
      <dgm:prSet phldrT="[Texte]" custT="1"/>
      <dgm:spPr/>
      <dgm:t>
        <a:bodyPr/>
        <a:lstStyle/>
        <a:p>
          <a:r>
            <a:rPr lang="fr-FR" sz="1200" dirty="0"/>
            <a:t>Communiquer</a:t>
          </a:r>
        </a:p>
      </dgm:t>
    </dgm:pt>
    <dgm:pt modelId="{BF08AF18-252A-4A5D-9A63-82B61EF94DB5}" type="parTrans" cxnId="{A2A26490-63E0-4244-8E5E-DA191B3871F9}">
      <dgm:prSet custT="1"/>
      <dgm:spPr/>
      <dgm:t>
        <a:bodyPr/>
        <a:lstStyle/>
        <a:p>
          <a:endParaRPr lang="fr-FR" sz="1200"/>
        </a:p>
      </dgm:t>
    </dgm:pt>
    <dgm:pt modelId="{E2D2F5AC-45C6-47DE-8D32-46362313B352}" type="sibTrans" cxnId="{A2A26490-63E0-4244-8E5E-DA191B3871F9}">
      <dgm:prSet/>
      <dgm:spPr/>
      <dgm:t>
        <a:bodyPr/>
        <a:lstStyle/>
        <a:p>
          <a:endParaRPr lang="fr-FR" sz="1200"/>
        </a:p>
      </dgm:t>
    </dgm:pt>
    <dgm:pt modelId="{F0C6DB36-3872-4B58-8E34-E788738E6D2E}">
      <dgm:prSet phldrT="[Texte]" custT="1"/>
      <dgm:spPr/>
      <dgm:t>
        <a:bodyPr/>
        <a:lstStyle/>
        <a:p>
          <a:r>
            <a:rPr lang="fr-FR" sz="1200" dirty="0"/>
            <a:t>Concevoir</a:t>
          </a:r>
        </a:p>
      </dgm:t>
    </dgm:pt>
    <dgm:pt modelId="{AF093D10-7012-425E-8E21-3F88DE2923C4}" type="parTrans" cxnId="{F7BF687E-CDC4-402E-AA1A-21EEA45381D3}">
      <dgm:prSet custT="1"/>
      <dgm:spPr/>
      <dgm:t>
        <a:bodyPr/>
        <a:lstStyle/>
        <a:p>
          <a:endParaRPr lang="fr-FR" sz="1200"/>
        </a:p>
      </dgm:t>
    </dgm:pt>
    <dgm:pt modelId="{A8813212-DCE7-4664-97BA-CD68F83C165B}" type="sibTrans" cxnId="{F7BF687E-CDC4-402E-AA1A-21EEA45381D3}">
      <dgm:prSet/>
      <dgm:spPr/>
      <dgm:t>
        <a:bodyPr/>
        <a:lstStyle/>
        <a:p>
          <a:endParaRPr lang="fr-FR" sz="1200"/>
        </a:p>
      </dgm:t>
    </dgm:pt>
    <dgm:pt modelId="{E03C1B12-9674-4158-82E6-380D58725FD2}">
      <dgm:prSet phldrT="[Texte]" custT="1"/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D505439A-4959-4459-A573-2343A93FF006}" type="parTrans" cxnId="{115F94F3-B364-44B5-B59A-022972CB01FC}">
      <dgm:prSet custT="1"/>
      <dgm:spPr/>
      <dgm:t>
        <a:bodyPr/>
        <a:lstStyle/>
        <a:p>
          <a:endParaRPr lang="fr-FR" sz="1200"/>
        </a:p>
      </dgm:t>
    </dgm:pt>
    <dgm:pt modelId="{79082AFD-ADB4-4A07-AD6D-3FAB394DA409}" type="sibTrans" cxnId="{115F94F3-B364-44B5-B59A-022972CB01FC}">
      <dgm:prSet/>
      <dgm:spPr/>
      <dgm:t>
        <a:bodyPr/>
        <a:lstStyle/>
        <a:p>
          <a:endParaRPr lang="fr-FR" sz="1200"/>
        </a:p>
      </dgm:t>
    </dgm:pt>
    <dgm:pt modelId="{3BB986C5-39B4-419F-BC66-29AA94C2C8B4}">
      <dgm:prSet phldrT="[Texte]" custT="1"/>
      <dgm:spPr/>
      <dgm:t>
        <a:bodyPr/>
        <a:lstStyle/>
        <a:p>
          <a:r>
            <a:rPr lang="fr-FR" sz="1200" dirty="0"/>
            <a:t>Analyser</a:t>
          </a:r>
        </a:p>
      </dgm:t>
    </dgm:pt>
    <dgm:pt modelId="{7C67E25A-687E-43EF-A30E-1BE6BB1C96BB}" type="parTrans" cxnId="{82D56A07-0F2D-4B39-8112-28903D5E7914}">
      <dgm:prSet custT="1"/>
      <dgm:spPr/>
      <dgm:t>
        <a:bodyPr/>
        <a:lstStyle/>
        <a:p>
          <a:endParaRPr lang="fr-FR" sz="1200"/>
        </a:p>
      </dgm:t>
    </dgm:pt>
    <dgm:pt modelId="{6D74F808-3D7F-4FA4-AAE3-8BE6FCE9A644}" type="sibTrans" cxnId="{82D56A07-0F2D-4B39-8112-28903D5E7914}">
      <dgm:prSet/>
      <dgm:spPr/>
      <dgm:t>
        <a:bodyPr/>
        <a:lstStyle/>
        <a:p>
          <a:endParaRPr lang="fr-FR" sz="1200"/>
        </a:p>
      </dgm:t>
    </dgm:pt>
    <dgm:pt modelId="{8E868AD2-930E-400E-AAA6-8A5A38622904}">
      <dgm:prSet phldrT="[Texte]" custT="1"/>
      <dgm:spPr/>
      <dgm:t>
        <a:bodyPr/>
        <a:lstStyle/>
        <a:p>
          <a:r>
            <a:rPr lang="fr-FR" sz="1200" dirty="0"/>
            <a:t>Modéliser</a:t>
          </a:r>
        </a:p>
      </dgm:t>
    </dgm:pt>
    <dgm:pt modelId="{97E1711E-874A-4867-847A-9FB0D49421F4}" type="parTrans" cxnId="{8D6FC9A5-7FEF-406E-8FAF-7341EF098230}">
      <dgm:prSet custT="1"/>
      <dgm:spPr/>
      <dgm:t>
        <a:bodyPr/>
        <a:lstStyle/>
        <a:p>
          <a:endParaRPr lang="fr-FR" sz="1200"/>
        </a:p>
      </dgm:t>
    </dgm:pt>
    <dgm:pt modelId="{42EA9274-B982-4F92-AB98-104C73C78B23}" type="sibTrans" cxnId="{8D6FC9A5-7FEF-406E-8FAF-7341EF098230}">
      <dgm:prSet/>
      <dgm:spPr/>
      <dgm:t>
        <a:bodyPr/>
        <a:lstStyle/>
        <a:p>
          <a:endParaRPr lang="fr-FR" sz="1200"/>
        </a:p>
      </dgm:t>
    </dgm:pt>
    <dgm:pt modelId="{B62E7B2B-FA3A-426A-B7EB-F310A4C8F75C}">
      <dgm:prSet phldrT="[Texte]" custT="1"/>
      <dgm:spPr/>
      <dgm:t>
        <a:bodyPr/>
        <a:lstStyle/>
        <a:p>
          <a:r>
            <a:rPr lang="fr-FR" sz="1200" dirty="0"/>
            <a:t>Résoudre</a:t>
          </a:r>
        </a:p>
      </dgm:t>
    </dgm:pt>
    <dgm:pt modelId="{CDC0C329-BEB2-408B-BDAB-EAAE090BC465}" type="parTrans" cxnId="{EFE7E207-FE94-4657-8EF6-9DB24939E01D}">
      <dgm:prSet custT="1"/>
      <dgm:spPr/>
      <dgm:t>
        <a:bodyPr/>
        <a:lstStyle/>
        <a:p>
          <a:endParaRPr lang="fr-FR" sz="1200"/>
        </a:p>
      </dgm:t>
    </dgm:pt>
    <dgm:pt modelId="{6F80404E-2C54-4D9F-9ECA-7172053D77E5}" type="sibTrans" cxnId="{EFE7E207-FE94-4657-8EF6-9DB24939E01D}">
      <dgm:prSet/>
      <dgm:spPr/>
      <dgm:t>
        <a:bodyPr/>
        <a:lstStyle/>
        <a:p>
          <a:endParaRPr lang="fr-FR" sz="1200"/>
        </a:p>
      </dgm:t>
    </dgm:pt>
    <dgm:pt modelId="{C587B4A8-743B-42E8-A685-647273CB9C3E}" type="pres">
      <dgm:prSet presAssocID="{F9998325-7ADE-4311-A231-52FDC1B8CDA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95B084A-6AF2-4FE3-B8E7-6E77B4B1B4FE}" type="pres">
      <dgm:prSet presAssocID="{6C7F26EE-DC41-4FCE-9A2B-BCB785BD3D40}" presName="centerShape" presStyleLbl="node0" presStyleIdx="0" presStyleCnt="1" custScaleX="134623" custScaleY="61213"/>
      <dgm:spPr/>
    </dgm:pt>
    <dgm:pt modelId="{855A38A7-EDEB-431E-A167-42643272BBEE}" type="pres">
      <dgm:prSet presAssocID="{BF08AF18-252A-4A5D-9A63-82B61EF94DB5}" presName="parTrans" presStyleLbl="sibTrans2D1" presStyleIdx="0" presStyleCnt="6"/>
      <dgm:spPr/>
    </dgm:pt>
    <dgm:pt modelId="{C5CB236E-81F3-4E87-9694-5BDFFCCF0DCD}" type="pres">
      <dgm:prSet presAssocID="{BF08AF18-252A-4A5D-9A63-82B61EF94DB5}" presName="connectorText" presStyleLbl="sibTrans2D1" presStyleIdx="0" presStyleCnt="6"/>
      <dgm:spPr/>
    </dgm:pt>
    <dgm:pt modelId="{A4EEF9AC-C79A-4CC0-AE94-3847C4155BC9}" type="pres">
      <dgm:prSet presAssocID="{ABD21938-04B1-41CA-83C8-2ABDF967D126}" presName="node" presStyleLbl="node1" presStyleIdx="0" presStyleCnt="6" custScaleX="134758" custScaleY="53903" custRadScaleRad="87743" custRadScaleInc="-3456">
        <dgm:presLayoutVars>
          <dgm:bulletEnabled val="1"/>
        </dgm:presLayoutVars>
      </dgm:prSet>
      <dgm:spPr/>
    </dgm:pt>
    <dgm:pt modelId="{67BD1836-BBD8-49E6-8A1D-0B6AD1A49804}" type="pres">
      <dgm:prSet presAssocID="{AF093D10-7012-425E-8E21-3F88DE2923C4}" presName="parTrans" presStyleLbl="sibTrans2D1" presStyleIdx="1" presStyleCnt="6"/>
      <dgm:spPr/>
    </dgm:pt>
    <dgm:pt modelId="{44173EF8-C060-456B-A7FF-51FF3C3F3728}" type="pres">
      <dgm:prSet presAssocID="{AF093D10-7012-425E-8E21-3F88DE2923C4}" presName="connectorText" presStyleLbl="sibTrans2D1" presStyleIdx="1" presStyleCnt="6"/>
      <dgm:spPr/>
    </dgm:pt>
    <dgm:pt modelId="{3CA7F5B3-1CF7-48CD-9446-5EAAC42314B2}" type="pres">
      <dgm:prSet presAssocID="{F0C6DB36-3872-4B58-8E34-E788738E6D2E}" presName="node" presStyleLbl="node1" presStyleIdx="1" presStyleCnt="6" custScaleX="134758" custScaleY="53903" custRadScaleRad="106734" custRadScaleInc="8488">
        <dgm:presLayoutVars>
          <dgm:bulletEnabled val="1"/>
        </dgm:presLayoutVars>
      </dgm:prSet>
      <dgm:spPr/>
    </dgm:pt>
    <dgm:pt modelId="{79CA3347-9782-411C-88F7-42E0FDE4A993}" type="pres">
      <dgm:prSet presAssocID="{D505439A-4959-4459-A573-2343A93FF006}" presName="parTrans" presStyleLbl="sibTrans2D1" presStyleIdx="2" presStyleCnt="6"/>
      <dgm:spPr/>
    </dgm:pt>
    <dgm:pt modelId="{FAC6D00E-7DBC-4269-B96D-AD34341426B3}" type="pres">
      <dgm:prSet presAssocID="{D505439A-4959-4459-A573-2343A93FF006}" presName="connectorText" presStyleLbl="sibTrans2D1" presStyleIdx="2" presStyleCnt="6"/>
      <dgm:spPr/>
    </dgm:pt>
    <dgm:pt modelId="{4BBFCE1B-2519-4F4B-A2D6-A629CFD6B43E}" type="pres">
      <dgm:prSet presAssocID="{E03C1B12-9674-4158-82E6-380D58725FD2}" presName="node" presStyleLbl="node1" presStyleIdx="2" presStyleCnt="6" custScaleX="134758" custScaleY="53903" custRadScaleRad="112253" custRadScaleInc="-8187">
        <dgm:presLayoutVars>
          <dgm:bulletEnabled val="1"/>
        </dgm:presLayoutVars>
      </dgm:prSet>
      <dgm:spPr/>
    </dgm:pt>
    <dgm:pt modelId="{2908CCF2-B3E0-4425-A3A4-741C48F697CC}" type="pres">
      <dgm:prSet presAssocID="{7C67E25A-687E-43EF-A30E-1BE6BB1C96BB}" presName="parTrans" presStyleLbl="sibTrans2D1" presStyleIdx="3" presStyleCnt="6"/>
      <dgm:spPr/>
    </dgm:pt>
    <dgm:pt modelId="{02EDF0E0-C93D-496C-9C44-8B52081CF42F}" type="pres">
      <dgm:prSet presAssocID="{7C67E25A-687E-43EF-A30E-1BE6BB1C96BB}" presName="connectorText" presStyleLbl="sibTrans2D1" presStyleIdx="3" presStyleCnt="6"/>
      <dgm:spPr/>
    </dgm:pt>
    <dgm:pt modelId="{E47AF97F-3A35-4678-BBFB-CEBE864CC32F}" type="pres">
      <dgm:prSet presAssocID="{3BB986C5-39B4-419F-BC66-29AA94C2C8B4}" presName="node" presStyleLbl="node1" presStyleIdx="3" presStyleCnt="6" custScaleX="134758" custScaleY="53903" custRadScaleRad="90444" custRadScaleInc="3352">
        <dgm:presLayoutVars>
          <dgm:bulletEnabled val="1"/>
        </dgm:presLayoutVars>
      </dgm:prSet>
      <dgm:spPr/>
    </dgm:pt>
    <dgm:pt modelId="{6EA9DD4F-02C6-49FE-9FCF-19492F4C119B}" type="pres">
      <dgm:prSet presAssocID="{97E1711E-874A-4867-847A-9FB0D49421F4}" presName="parTrans" presStyleLbl="sibTrans2D1" presStyleIdx="4" presStyleCnt="6"/>
      <dgm:spPr/>
    </dgm:pt>
    <dgm:pt modelId="{76B889AC-5DC7-49E9-9470-1726B0E1E77F}" type="pres">
      <dgm:prSet presAssocID="{97E1711E-874A-4867-847A-9FB0D49421F4}" presName="connectorText" presStyleLbl="sibTrans2D1" presStyleIdx="4" presStyleCnt="6"/>
      <dgm:spPr/>
    </dgm:pt>
    <dgm:pt modelId="{F649323C-9A23-4780-ABBF-44EB22816205}" type="pres">
      <dgm:prSet presAssocID="{8E868AD2-930E-400E-AAA6-8A5A38622904}" presName="node" presStyleLbl="node1" presStyleIdx="4" presStyleCnt="6" custScaleX="134758" custScaleY="53903" custRadScaleRad="115077" custRadScaleInc="10623">
        <dgm:presLayoutVars>
          <dgm:bulletEnabled val="1"/>
        </dgm:presLayoutVars>
      </dgm:prSet>
      <dgm:spPr/>
    </dgm:pt>
    <dgm:pt modelId="{D8543BC6-C2A3-44A0-AD66-B070AE3B70F1}" type="pres">
      <dgm:prSet presAssocID="{CDC0C329-BEB2-408B-BDAB-EAAE090BC465}" presName="parTrans" presStyleLbl="sibTrans2D1" presStyleIdx="5" presStyleCnt="6"/>
      <dgm:spPr/>
    </dgm:pt>
    <dgm:pt modelId="{4B41BC24-608A-47A8-894A-F5C3286201C3}" type="pres">
      <dgm:prSet presAssocID="{CDC0C329-BEB2-408B-BDAB-EAAE090BC465}" presName="connectorText" presStyleLbl="sibTrans2D1" presStyleIdx="5" presStyleCnt="6"/>
      <dgm:spPr/>
    </dgm:pt>
    <dgm:pt modelId="{649B0251-076A-43A0-A9F0-20A26A16F648}" type="pres">
      <dgm:prSet presAssocID="{B62E7B2B-FA3A-426A-B7EB-F310A4C8F75C}" presName="node" presStyleLbl="node1" presStyleIdx="5" presStyleCnt="6" custScaleX="134758" custScaleY="53903" custRadScaleRad="109562" custRadScaleInc="-11039">
        <dgm:presLayoutVars>
          <dgm:bulletEnabled val="1"/>
        </dgm:presLayoutVars>
      </dgm:prSet>
      <dgm:spPr/>
    </dgm:pt>
  </dgm:ptLst>
  <dgm:cxnLst>
    <dgm:cxn modelId="{82D56A07-0F2D-4B39-8112-28903D5E7914}" srcId="{6C7F26EE-DC41-4FCE-9A2B-BCB785BD3D40}" destId="{3BB986C5-39B4-419F-BC66-29AA94C2C8B4}" srcOrd="3" destOrd="0" parTransId="{7C67E25A-687E-43EF-A30E-1BE6BB1C96BB}" sibTransId="{6D74F808-3D7F-4FA4-AAE3-8BE6FCE9A644}"/>
    <dgm:cxn modelId="{EFE7E207-FE94-4657-8EF6-9DB24939E01D}" srcId="{6C7F26EE-DC41-4FCE-9A2B-BCB785BD3D40}" destId="{B62E7B2B-FA3A-426A-B7EB-F310A4C8F75C}" srcOrd="5" destOrd="0" parTransId="{CDC0C329-BEB2-408B-BDAB-EAAE090BC465}" sibTransId="{6F80404E-2C54-4D9F-9ECA-7172053D77E5}"/>
    <dgm:cxn modelId="{DB4DCA15-3A21-49E2-8DE1-AE14995A8429}" type="presOf" srcId="{7C67E25A-687E-43EF-A30E-1BE6BB1C96BB}" destId="{02EDF0E0-C93D-496C-9C44-8B52081CF42F}" srcOrd="1" destOrd="0" presId="urn:microsoft.com/office/officeart/2005/8/layout/radial5"/>
    <dgm:cxn modelId="{E231FA1D-34BE-490D-93A5-27BDDF493FD6}" type="presOf" srcId="{F0C6DB36-3872-4B58-8E34-E788738E6D2E}" destId="{3CA7F5B3-1CF7-48CD-9446-5EAAC42314B2}" srcOrd="0" destOrd="0" presId="urn:microsoft.com/office/officeart/2005/8/layout/radial5"/>
    <dgm:cxn modelId="{0ED3562F-3DCF-42AB-82A3-B3E0DD0F2256}" type="presOf" srcId="{E03C1B12-9674-4158-82E6-380D58725FD2}" destId="{4BBFCE1B-2519-4F4B-A2D6-A629CFD6B43E}" srcOrd="0" destOrd="0" presId="urn:microsoft.com/office/officeart/2005/8/layout/radial5"/>
    <dgm:cxn modelId="{06F65436-5D60-422F-8FA6-E3C1921BED54}" type="presOf" srcId="{B62E7B2B-FA3A-426A-B7EB-F310A4C8F75C}" destId="{649B0251-076A-43A0-A9F0-20A26A16F648}" srcOrd="0" destOrd="0" presId="urn:microsoft.com/office/officeart/2005/8/layout/radial5"/>
    <dgm:cxn modelId="{ACB3CE3A-9A82-4288-848C-FF1454AC4B14}" type="presOf" srcId="{6C7F26EE-DC41-4FCE-9A2B-BCB785BD3D40}" destId="{795B084A-6AF2-4FE3-B8E7-6E77B4B1B4FE}" srcOrd="0" destOrd="0" presId="urn:microsoft.com/office/officeart/2005/8/layout/radial5"/>
    <dgm:cxn modelId="{DDE09341-A8D5-48FF-80C0-A0DD3008222C}" type="presOf" srcId="{F9998325-7ADE-4311-A231-52FDC1B8CDA9}" destId="{C587B4A8-743B-42E8-A685-647273CB9C3E}" srcOrd="0" destOrd="0" presId="urn:microsoft.com/office/officeart/2005/8/layout/radial5"/>
    <dgm:cxn modelId="{96AD066A-C83F-45F3-8784-C0EA75EEC60C}" type="presOf" srcId="{AF093D10-7012-425E-8E21-3F88DE2923C4}" destId="{44173EF8-C060-456B-A7FF-51FF3C3F3728}" srcOrd="1" destOrd="0" presId="urn:microsoft.com/office/officeart/2005/8/layout/radial5"/>
    <dgm:cxn modelId="{B9B8684B-2680-48F1-9A77-B950DD172C77}" type="presOf" srcId="{AF093D10-7012-425E-8E21-3F88DE2923C4}" destId="{67BD1836-BBD8-49E6-8A1D-0B6AD1A49804}" srcOrd="0" destOrd="0" presId="urn:microsoft.com/office/officeart/2005/8/layout/radial5"/>
    <dgm:cxn modelId="{5702097A-4CE3-41F2-81F9-FDD9F1A422E4}" type="presOf" srcId="{97E1711E-874A-4867-847A-9FB0D49421F4}" destId="{6EA9DD4F-02C6-49FE-9FCF-19492F4C119B}" srcOrd="0" destOrd="0" presId="urn:microsoft.com/office/officeart/2005/8/layout/radial5"/>
    <dgm:cxn modelId="{F7BF687E-CDC4-402E-AA1A-21EEA45381D3}" srcId="{6C7F26EE-DC41-4FCE-9A2B-BCB785BD3D40}" destId="{F0C6DB36-3872-4B58-8E34-E788738E6D2E}" srcOrd="1" destOrd="0" parTransId="{AF093D10-7012-425E-8E21-3F88DE2923C4}" sibTransId="{A8813212-DCE7-4664-97BA-CD68F83C165B}"/>
    <dgm:cxn modelId="{74EEB082-FF03-4B2C-A079-A3F2D3709F1E}" type="presOf" srcId="{CDC0C329-BEB2-408B-BDAB-EAAE090BC465}" destId="{D8543BC6-C2A3-44A0-AD66-B070AE3B70F1}" srcOrd="0" destOrd="0" presId="urn:microsoft.com/office/officeart/2005/8/layout/radial5"/>
    <dgm:cxn modelId="{CCA1D185-E200-464F-9472-1CE2C5A7E784}" type="presOf" srcId="{BF08AF18-252A-4A5D-9A63-82B61EF94DB5}" destId="{855A38A7-EDEB-431E-A167-42643272BBEE}" srcOrd="0" destOrd="0" presId="urn:microsoft.com/office/officeart/2005/8/layout/radial5"/>
    <dgm:cxn modelId="{A2A26490-63E0-4244-8E5E-DA191B3871F9}" srcId="{6C7F26EE-DC41-4FCE-9A2B-BCB785BD3D40}" destId="{ABD21938-04B1-41CA-83C8-2ABDF967D126}" srcOrd="0" destOrd="0" parTransId="{BF08AF18-252A-4A5D-9A63-82B61EF94DB5}" sibTransId="{E2D2F5AC-45C6-47DE-8D32-46362313B352}"/>
    <dgm:cxn modelId="{E0E29099-C7D9-46F1-9955-FB30872C1168}" type="presOf" srcId="{8E868AD2-930E-400E-AAA6-8A5A38622904}" destId="{F649323C-9A23-4780-ABBF-44EB22816205}" srcOrd="0" destOrd="0" presId="urn:microsoft.com/office/officeart/2005/8/layout/radial5"/>
    <dgm:cxn modelId="{796749A4-54A5-4F96-8DF6-936CD2B5D858}" type="presOf" srcId="{D505439A-4959-4459-A573-2343A93FF006}" destId="{FAC6D00E-7DBC-4269-B96D-AD34341426B3}" srcOrd="1" destOrd="0" presId="urn:microsoft.com/office/officeart/2005/8/layout/radial5"/>
    <dgm:cxn modelId="{8D6FC9A5-7FEF-406E-8FAF-7341EF098230}" srcId="{6C7F26EE-DC41-4FCE-9A2B-BCB785BD3D40}" destId="{8E868AD2-930E-400E-AAA6-8A5A38622904}" srcOrd="4" destOrd="0" parTransId="{97E1711E-874A-4867-847A-9FB0D49421F4}" sibTransId="{42EA9274-B982-4F92-AB98-104C73C78B23}"/>
    <dgm:cxn modelId="{7EFFB9AC-B92F-4FE0-AD61-CD9D563F93D8}" type="presOf" srcId="{D505439A-4959-4459-A573-2343A93FF006}" destId="{79CA3347-9782-411C-88F7-42E0FDE4A993}" srcOrd="0" destOrd="0" presId="urn:microsoft.com/office/officeart/2005/8/layout/radial5"/>
    <dgm:cxn modelId="{A27BD5C5-98E9-4318-AF6E-79EC1869D510}" srcId="{F9998325-7ADE-4311-A231-52FDC1B8CDA9}" destId="{6C7F26EE-DC41-4FCE-9A2B-BCB785BD3D40}" srcOrd="0" destOrd="0" parTransId="{E67DDFC5-6407-44C9-88BA-B29F651CA55F}" sibTransId="{32DAA5E5-A336-4688-A8E9-E9E67FCEA09C}"/>
    <dgm:cxn modelId="{6A7F93C6-E7A5-40CF-BCA9-62CFB38140A6}" type="presOf" srcId="{7C67E25A-687E-43EF-A30E-1BE6BB1C96BB}" destId="{2908CCF2-B3E0-4425-A3A4-741C48F697CC}" srcOrd="0" destOrd="0" presId="urn:microsoft.com/office/officeart/2005/8/layout/radial5"/>
    <dgm:cxn modelId="{DA00FFCE-8051-4BEE-B2CB-D038378B4F4A}" type="presOf" srcId="{97E1711E-874A-4867-847A-9FB0D49421F4}" destId="{76B889AC-5DC7-49E9-9470-1726B0E1E77F}" srcOrd="1" destOrd="0" presId="urn:microsoft.com/office/officeart/2005/8/layout/radial5"/>
    <dgm:cxn modelId="{4D9799D1-7C58-4CFA-B446-10A6EAE9D19E}" type="presOf" srcId="{CDC0C329-BEB2-408B-BDAB-EAAE090BC465}" destId="{4B41BC24-608A-47A8-894A-F5C3286201C3}" srcOrd="1" destOrd="0" presId="urn:microsoft.com/office/officeart/2005/8/layout/radial5"/>
    <dgm:cxn modelId="{D6147ED2-98C9-440A-8128-A2C7C8E7F921}" type="presOf" srcId="{BF08AF18-252A-4A5D-9A63-82B61EF94DB5}" destId="{C5CB236E-81F3-4E87-9694-5BDFFCCF0DCD}" srcOrd="1" destOrd="0" presId="urn:microsoft.com/office/officeart/2005/8/layout/radial5"/>
    <dgm:cxn modelId="{9165EBD3-B066-4A24-9446-F2A6D64CD860}" type="presOf" srcId="{ABD21938-04B1-41CA-83C8-2ABDF967D126}" destId="{A4EEF9AC-C79A-4CC0-AE94-3847C4155BC9}" srcOrd="0" destOrd="0" presId="urn:microsoft.com/office/officeart/2005/8/layout/radial5"/>
    <dgm:cxn modelId="{48B183D5-9229-49B8-B8BF-7CCC95286584}" type="presOf" srcId="{3BB986C5-39B4-419F-BC66-29AA94C2C8B4}" destId="{E47AF97F-3A35-4678-BBFB-CEBE864CC32F}" srcOrd="0" destOrd="0" presId="urn:microsoft.com/office/officeart/2005/8/layout/radial5"/>
    <dgm:cxn modelId="{115F94F3-B364-44B5-B59A-022972CB01FC}" srcId="{6C7F26EE-DC41-4FCE-9A2B-BCB785BD3D40}" destId="{E03C1B12-9674-4158-82E6-380D58725FD2}" srcOrd="2" destOrd="0" parTransId="{D505439A-4959-4459-A573-2343A93FF006}" sibTransId="{79082AFD-ADB4-4A07-AD6D-3FAB394DA409}"/>
    <dgm:cxn modelId="{8B9BC0E2-457C-4F1B-9FAC-A97A73469517}" type="presParOf" srcId="{C587B4A8-743B-42E8-A685-647273CB9C3E}" destId="{795B084A-6AF2-4FE3-B8E7-6E77B4B1B4FE}" srcOrd="0" destOrd="0" presId="urn:microsoft.com/office/officeart/2005/8/layout/radial5"/>
    <dgm:cxn modelId="{0A006FF0-C2EC-4E22-BEEA-F922A33F3E8D}" type="presParOf" srcId="{C587B4A8-743B-42E8-A685-647273CB9C3E}" destId="{855A38A7-EDEB-431E-A167-42643272BBEE}" srcOrd="1" destOrd="0" presId="urn:microsoft.com/office/officeart/2005/8/layout/radial5"/>
    <dgm:cxn modelId="{A5230BF6-DE15-4DCC-857B-819590E791F4}" type="presParOf" srcId="{855A38A7-EDEB-431E-A167-42643272BBEE}" destId="{C5CB236E-81F3-4E87-9694-5BDFFCCF0DCD}" srcOrd="0" destOrd="0" presId="urn:microsoft.com/office/officeart/2005/8/layout/radial5"/>
    <dgm:cxn modelId="{66005F16-2736-4A65-B310-700850F74380}" type="presParOf" srcId="{C587B4A8-743B-42E8-A685-647273CB9C3E}" destId="{A4EEF9AC-C79A-4CC0-AE94-3847C4155BC9}" srcOrd="2" destOrd="0" presId="urn:microsoft.com/office/officeart/2005/8/layout/radial5"/>
    <dgm:cxn modelId="{D9237A9E-C1E7-4138-9D08-1BFAB31FDFEE}" type="presParOf" srcId="{C587B4A8-743B-42E8-A685-647273CB9C3E}" destId="{67BD1836-BBD8-49E6-8A1D-0B6AD1A49804}" srcOrd="3" destOrd="0" presId="urn:microsoft.com/office/officeart/2005/8/layout/radial5"/>
    <dgm:cxn modelId="{483C8598-B6D2-4E7C-8992-046899DB11B6}" type="presParOf" srcId="{67BD1836-BBD8-49E6-8A1D-0B6AD1A49804}" destId="{44173EF8-C060-456B-A7FF-51FF3C3F3728}" srcOrd="0" destOrd="0" presId="urn:microsoft.com/office/officeart/2005/8/layout/radial5"/>
    <dgm:cxn modelId="{2354EE13-8486-4ED4-9C6F-B49B1EF21238}" type="presParOf" srcId="{C587B4A8-743B-42E8-A685-647273CB9C3E}" destId="{3CA7F5B3-1CF7-48CD-9446-5EAAC42314B2}" srcOrd="4" destOrd="0" presId="urn:microsoft.com/office/officeart/2005/8/layout/radial5"/>
    <dgm:cxn modelId="{8B299E1E-7278-4D59-884E-BE7180ABB0C1}" type="presParOf" srcId="{C587B4A8-743B-42E8-A685-647273CB9C3E}" destId="{79CA3347-9782-411C-88F7-42E0FDE4A993}" srcOrd="5" destOrd="0" presId="urn:microsoft.com/office/officeart/2005/8/layout/radial5"/>
    <dgm:cxn modelId="{1C643640-F5AD-4524-BC2B-E2B5AC301106}" type="presParOf" srcId="{79CA3347-9782-411C-88F7-42E0FDE4A993}" destId="{FAC6D00E-7DBC-4269-B96D-AD34341426B3}" srcOrd="0" destOrd="0" presId="urn:microsoft.com/office/officeart/2005/8/layout/radial5"/>
    <dgm:cxn modelId="{2D89AA28-C0AE-480C-B652-173DA3225E52}" type="presParOf" srcId="{C587B4A8-743B-42E8-A685-647273CB9C3E}" destId="{4BBFCE1B-2519-4F4B-A2D6-A629CFD6B43E}" srcOrd="6" destOrd="0" presId="urn:microsoft.com/office/officeart/2005/8/layout/radial5"/>
    <dgm:cxn modelId="{1CEBB758-0746-4A5C-8731-D40AF51D45F6}" type="presParOf" srcId="{C587B4A8-743B-42E8-A685-647273CB9C3E}" destId="{2908CCF2-B3E0-4425-A3A4-741C48F697CC}" srcOrd="7" destOrd="0" presId="urn:microsoft.com/office/officeart/2005/8/layout/radial5"/>
    <dgm:cxn modelId="{CD3FD816-C6A1-4F6C-99B1-5BA4F8A1CEBE}" type="presParOf" srcId="{2908CCF2-B3E0-4425-A3A4-741C48F697CC}" destId="{02EDF0E0-C93D-496C-9C44-8B52081CF42F}" srcOrd="0" destOrd="0" presId="urn:microsoft.com/office/officeart/2005/8/layout/radial5"/>
    <dgm:cxn modelId="{3B462F3B-29E0-4A0E-9F3D-0ADD0E089770}" type="presParOf" srcId="{C587B4A8-743B-42E8-A685-647273CB9C3E}" destId="{E47AF97F-3A35-4678-BBFB-CEBE864CC32F}" srcOrd="8" destOrd="0" presId="urn:microsoft.com/office/officeart/2005/8/layout/radial5"/>
    <dgm:cxn modelId="{5E366C80-A4FD-41E9-BAA5-3074A2747A2F}" type="presParOf" srcId="{C587B4A8-743B-42E8-A685-647273CB9C3E}" destId="{6EA9DD4F-02C6-49FE-9FCF-19492F4C119B}" srcOrd="9" destOrd="0" presId="urn:microsoft.com/office/officeart/2005/8/layout/radial5"/>
    <dgm:cxn modelId="{B3CE3BCD-DF9B-4910-9436-9C894E57E7A6}" type="presParOf" srcId="{6EA9DD4F-02C6-49FE-9FCF-19492F4C119B}" destId="{76B889AC-5DC7-49E9-9470-1726B0E1E77F}" srcOrd="0" destOrd="0" presId="urn:microsoft.com/office/officeart/2005/8/layout/radial5"/>
    <dgm:cxn modelId="{938161EF-17E3-42A7-BA2D-9BA4BF14392F}" type="presParOf" srcId="{C587B4A8-743B-42E8-A685-647273CB9C3E}" destId="{F649323C-9A23-4780-ABBF-44EB22816205}" srcOrd="10" destOrd="0" presId="urn:microsoft.com/office/officeart/2005/8/layout/radial5"/>
    <dgm:cxn modelId="{647F40A5-F55D-4E7C-993F-52318AB64AC4}" type="presParOf" srcId="{C587B4A8-743B-42E8-A685-647273CB9C3E}" destId="{D8543BC6-C2A3-44A0-AD66-B070AE3B70F1}" srcOrd="11" destOrd="0" presId="urn:microsoft.com/office/officeart/2005/8/layout/radial5"/>
    <dgm:cxn modelId="{5FB40B3E-D5DF-4A58-AD34-6C280623A4F1}" type="presParOf" srcId="{D8543BC6-C2A3-44A0-AD66-B070AE3B70F1}" destId="{4B41BC24-608A-47A8-894A-F5C3286201C3}" srcOrd="0" destOrd="0" presId="urn:microsoft.com/office/officeart/2005/8/layout/radial5"/>
    <dgm:cxn modelId="{EC87134B-34C3-4BD9-A5F0-159C87FC185B}" type="presParOf" srcId="{C587B4A8-743B-42E8-A685-647273CB9C3E}" destId="{649B0251-076A-43A0-A9F0-20A26A16F648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084A-6AF2-4FE3-B8E7-6E77B4B1B4FE}">
      <dsp:nvSpPr>
        <dsp:cNvPr id="0" name=""/>
        <dsp:cNvSpPr/>
      </dsp:nvSpPr>
      <dsp:spPr>
        <a:xfrm>
          <a:off x="2378822" y="1727725"/>
          <a:ext cx="1338355" cy="608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Compétences</a:t>
          </a:r>
        </a:p>
      </dsp:txBody>
      <dsp:txXfrm>
        <a:off x="2574820" y="1816845"/>
        <a:ext cx="946359" cy="430309"/>
      </dsp:txXfrm>
    </dsp:sp>
    <dsp:sp modelId="{855A38A7-EDEB-431E-A167-42643272BBEE}">
      <dsp:nvSpPr>
        <dsp:cNvPr id="0" name=""/>
        <dsp:cNvSpPr/>
      </dsp:nvSpPr>
      <dsp:spPr>
        <a:xfrm rot="16137792">
          <a:off x="2845426" y="1197024"/>
          <a:ext cx="38149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900910" y="1324177"/>
        <a:ext cx="272503" cy="217991"/>
      </dsp:txXfrm>
    </dsp:sp>
    <dsp:sp modelId="{A4EEF9AC-C79A-4CC0-AE94-3847C4155BC9}">
      <dsp:nvSpPr>
        <dsp:cNvPr id="0" name=""/>
        <dsp:cNvSpPr/>
      </dsp:nvSpPr>
      <dsp:spPr>
        <a:xfrm>
          <a:off x="2304254" y="4320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Communiquer</a:t>
          </a:r>
        </a:p>
      </dsp:txBody>
      <dsp:txXfrm>
        <a:off x="2515138" y="516402"/>
        <a:ext cx="1018237" cy="407293"/>
      </dsp:txXfrm>
    </dsp:sp>
    <dsp:sp modelId="{67BD1836-BBD8-49E6-8A1D-0B6AD1A49804}">
      <dsp:nvSpPr>
        <dsp:cNvPr id="0" name=""/>
        <dsp:cNvSpPr/>
      </dsp:nvSpPr>
      <dsp:spPr>
        <a:xfrm rot="19952784">
          <a:off x="3588694" y="1486196"/>
          <a:ext cx="32040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594106" y="1581018"/>
        <a:ext cx="224286" cy="217991"/>
      </dsp:txXfrm>
    </dsp:sp>
    <dsp:sp modelId="{3CA7F5B3-1CF7-48CD-9446-5EAAC42314B2}">
      <dsp:nvSpPr>
        <dsp:cNvPr id="0" name=""/>
        <dsp:cNvSpPr/>
      </dsp:nvSpPr>
      <dsp:spPr>
        <a:xfrm>
          <a:off x="3744412" y="1008118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Concevoir</a:t>
          </a:r>
        </a:p>
      </dsp:txBody>
      <dsp:txXfrm>
        <a:off x="3955296" y="1092471"/>
        <a:ext cx="1018237" cy="407293"/>
      </dsp:txXfrm>
    </dsp:sp>
    <dsp:sp modelId="{79CA3347-9782-411C-88F7-42E0FDE4A993}">
      <dsp:nvSpPr>
        <dsp:cNvPr id="0" name=""/>
        <dsp:cNvSpPr/>
      </dsp:nvSpPr>
      <dsp:spPr>
        <a:xfrm rot="1652634">
          <a:off x="3601382" y="2234115"/>
          <a:ext cx="364929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607559" y="2281578"/>
        <a:ext cx="255933" cy="217991"/>
      </dsp:txXfrm>
    </dsp:sp>
    <dsp:sp modelId="{4BBFCE1B-2519-4F4B-A2D6-A629CFD6B43E}">
      <dsp:nvSpPr>
        <dsp:cNvPr id="0" name=""/>
        <dsp:cNvSpPr/>
      </dsp:nvSpPr>
      <dsp:spPr>
        <a:xfrm>
          <a:off x="3816431" y="252027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Expérimenter</a:t>
          </a:r>
        </a:p>
      </dsp:txBody>
      <dsp:txXfrm>
        <a:off x="4027315" y="2604632"/>
        <a:ext cx="1018237" cy="407293"/>
      </dsp:txXfrm>
    </dsp:sp>
    <dsp:sp modelId="{2908CCF2-B3E0-4425-A3A4-741C48F697CC}">
      <dsp:nvSpPr>
        <dsp:cNvPr id="0" name=""/>
        <dsp:cNvSpPr/>
      </dsp:nvSpPr>
      <dsp:spPr>
        <a:xfrm rot="5460336">
          <a:off x="2834733" y="2523249"/>
          <a:ext cx="40291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890187" y="2541423"/>
        <a:ext cx="293914" cy="217991"/>
      </dsp:txXfrm>
    </dsp:sp>
    <dsp:sp modelId="{E47AF97F-3A35-4678-BBFB-CEBE864CC32F}">
      <dsp:nvSpPr>
        <dsp:cNvPr id="0" name=""/>
        <dsp:cNvSpPr/>
      </dsp:nvSpPr>
      <dsp:spPr>
        <a:xfrm>
          <a:off x="2304259" y="30963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Analyser</a:t>
          </a:r>
        </a:p>
      </dsp:txBody>
      <dsp:txXfrm>
        <a:off x="2515143" y="3180702"/>
        <a:ext cx="1018237" cy="407293"/>
      </dsp:txXfrm>
    </dsp:sp>
    <dsp:sp modelId="{6EA9DD4F-02C6-49FE-9FCF-19492F4C119B}">
      <dsp:nvSpPr>
        <dsp:cNvPr id="0" name=""/>
        <dsp:cNvSpPr/>
      </dsp:nvSpPr>
      <dsp:spPr>
        <a:xfrm rot="9191214">
          <a:off x="2098816" y="2233804"/>
          <a:ext cx="380970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201953" y="2281885"/>
        <a:ext cx="271974" cy="217991"/>
      </dsp:txXfrm>
    </dsp:sp>
    <dsp:sp modelId="{F649323C-9A23-4780-ABBF-44EB22816205}">
      <dsp:nvSpPr>
        <dsp:cNvPr id="0" name=""/>
        <dsp:cNvSpPr/>
      </dsp:nvSpPr>
      <dsp:spPr>
        <a:xfrm>
          <a:off x="792092" y="2520282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Modéliser</a:t>
          </a:r>
        </a:p>
      </dsp:txBody>
      <dsp:txXfrm>
        <a:off x="1002976" y="2604635"/>
        <a:ext cx="1018237" cy="407293"/>
      </dsp:txXfrm>
    </dsp:sp>
    <dsp:sp modelId="{D8543BC6-C2A3-44A0-AD66-B070AE3B70F1}">
      <dsp:nvSpPr>
        <dsp:cNvPr id="0" name=""/>
        <dsp:cNvSpPr/>
      </dsp:nvSpPr>
      <dsp:spPr>
        <a:xfrm rot="12401298">
          <a:off x="2156171" y="1486519"/>
          <a:ext cx="336164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251648" y="1581830"/>
        <a:ext cx="235315" cy="217991"/>
      </dsp:txXfrm>
    </dsp:sp>
    <dsp:sp modelId="{649B0251-076A-43A0-A9F0-20A26A16F648}">
      <dsp:nvSpPr>
        <dsp:cNvPr id="0" name=""/>
        <dsp:cNvSpPr/>
      </dsp:nvSpPr>
      <dsp:spPr>
        <a:xfrm>
          <a:off x="864093" y="1008107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Résoudre</a:t>
          </a:r>
        </a:p>
      </dsp:txBody>
      <dsp:txXfrm>
        <a:off x="1074977" y="1092460"/>
        <a:ext cx="1018237" cy="40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29/06/2020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ours-centrale-supelec.fr/CentraleSupelec/Notices/CCS-2017-PSI.pdf" TargetMode="External"/><Relationship Id="rId2" Type="http://schemas.openxmlformats.org/officeDocument/2006/relationships/hyperlink" Target="https://www.polytechnique.edu/admission-cycle-ingenieur/fr/epreuves-et-coefficients-ps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3a.fr/notice_e3a.pdf" TargetMode="External"/><Relationship Id="rId5" Type="http://schemas.openxmlformats.org/officeDocument/2006/relationships/hyperlink" Target="http://ccp.scei-concours.fr/cpge/notice/pdf/notice_ccp_2017.pdf" TargetMode="External"/><Relationship Id="rId4" Type="http://schemas.openxmlformats.org/officeDocument/2006/relationships/hyperlink" Target="https://mines-ponts.fr/pages/static/notice_2017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sietoile.lamartin.fr/" TargetMode="External"/><Relationship Id="rId2" Type="http://schemas.openxmlformats.org/officeDocument/2006/relationships/hyperlink" Target="mailto:xpessoles.ptsi@free.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pessoles-cpge.fr/" TargetMode="External"/><Relationship Id="rId4" Type="http://schemas.openxmlformats.org/officeDocument/2006/relationships/hyperlink" Target="https://github.com/xpesso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Sciences Industrielles de l’Ingénieur</a:t>
            </a:r>
            <a:br>
              <a:rPr lang="fr-FR" b="1" dirty="0"/>
            </a:br>
            <a:r>
              <a:rPr lang="fr-FR" b="1" dirty="0"/>
              <a:t>&amp; Informatique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EA51FA0-C77C-49E7-96AB-F3D56E55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57" y="1649205"/>
            <a:ext cx="726241" cy="1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7A13198-9476-4684-BB85-509284D5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17" y="1337974"/>
            <a:ext cx="1327819" cy="747371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6C9FA232-B458-4EC5-98A3-AED72B7A0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1739567" y="4647181"/>
            <a:ext cx="1951169" cy="14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4CD2564-50C2-48C0-92D7-7E2CFFB9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67" y="2985622"/>
            <a:ext cx="1951169" cy="135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lèche droite 10">
            <a:extLst>
              <a:ext uri="{FF2B5EF4-FFF2-40B4-BE49-F238E27FC236}">
                <a16:creationId xmlns:a16="http://schemas.microsoft.com/office/drawing/2014/main" id="{FD5CA047-C7A0-486C-BF6F-C8E68EB4FDBA}"/>
              </a:ext>
            </a:extLst>
          </p:cNvPr>
          <p:cNvSpPr/>
          <p:nvPr/>
        </p:nvSpPr>
        <p:spPr>
          <a:xfrm>
            <a:off x="3755529" y="181505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souhaité</a:t>
            </a:r>
          </a:p>
        </p:txBody>
      </p:sp>
      <p:sp>
        <p:nvSpPr>
          <p:cNvPr id="23" name="Flèche droite 11">
            <a:extLst>
              <a:ext uri="{FF2B5EF4-FFF2-40B4-BE49-F238E27FC236}">
                <a16:creationId xmlns:a16="http://schemas.microsoft.com/office/drawing/2014/main" id="{96450DC1-644C-41B0-AFB8-1ED7F8096F9C}"/>
              </a:ext>
            </a:extLst>
          </p:cNvPr>
          <p:cNvSpPr/>
          <p:nvPr/>
        </p:nvSpPr>
        <p:spPr>
          <a:xfrm>
            <a:off x="3749793" y="331594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réel en utilisation</a:t>
            </a:r>
          </a:p>
        </p:txBody>
      </p:sp>
      <p:sp>
        <p:nvSpPr>
          <p:cNvPr id="24" name="Flèche droite 12">
            <a:extLst>
              <a:ext uri="{FF2B5EF4-FFF2-40B4-BE49-F238E27FC236}">
                <a16:creationId xmlns:a16="http://schemas.microsoft.com/office/drawing/2014/main" id="{1B7E1EEE-89FF-4307-A9A7-0851BC50EE04}"/>
              </a:ext>
            </a:extLst>
          </p:cNvPr>
          <p:cNvSpPr/>
          <p:nvPr/>
        </p:nvSpPr>
        <p:spPr>
          <a:xfrm>
            <a:off x="3808851" y="5005679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</a:t>
            </a: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simulé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02A591-6B41-48AD-944F-369955505995}"/>
              </a:ext>
            </a:extLst>
          </p:cNvPr>
          <p:cNvSpPr txBox="1"/>
          <p:nvPr/>
        </p:nvSpPr>
        <p:spPr>
          <a:xfrm>
            <a:off x="6708648" y="1807966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attendues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391E3E-74D5-468A-B6B9-8ECFC98A3E94}"/>
              </a:ext>
            </a:extLst>
          </p:cNvPr>
          <p:cNvSpPr txBox="1"/>
          <p:nvPr/>
        </p:nvSpPr>
        <p:spPr>
          <a:xfrm>
            <a:off x="6787377" y="3815684"/>
            <a:ext cx="152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mesurées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32A740F-90B2-41FA-B11A-C9DDA2ED6391}"/>
              </a:ext>
            </a:extLst>
          </p:cNvPr>
          <p:cNvSpPr txBox="1"/>
          <p:nvPr/>
        </p:nvSpPr>
        <p:spPr>
          <a:xfrm>
            <a:off x="6708648" y="5730093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simulées</a:t>
            </a:r>
          </a:p>
        </p:txBody>
      </p:sp>
      <p:sp>
        <p:nvSpPr>
          <p:cNvPr id="29" name="Double flèche verticale 17">
            <a:extLst>
              <a:ext uri="{FF2B5EF4-FFF2-40B4-BE49-F238E27FC236}">
                <a16:creationId xmlns:a16="http://schemas.microsoft.com/office/drawing/2014/main" id="{1DE9B2B0-5F90-4E09-BFF2-684D9ECAA848}"/>
              </a:ext>
            </a:extLst>
          </p:cNvPr>
          <p:cNvSpPr/>
          <p:nvPr/>
        </p:nvSpPr>
        <p:spPr>
          <a:xfrm>
            <a:off x="7329618" y="2592097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0" name="Double flèche verticale 18">
            <a:extLst>
              <a:ext uri="{FF2B5EF4-FFF2-40B4-BE49-F238E27FC236}">
                <a16:creationId xmlns:a16="http://schemas.microsoft.com/office/drawing/2014/main" id="{F5D03AA6-58C5-405B-A633-955DBF9A43F9}"/>
              </a:ext>
            </a:extLst>
          </p:cNvPr>
          <p:cNvSpPr/>
          <p:nvPr/>
        </p:nvSpPr>
        <p:spPr>
          <a:xfrm>
            <a:off x="7329618" y="4564789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Double flèche verticale 19">
            <a:extLst>
              <a:ext uri="{FF2B5EF4-FFF2-40B4-BE49-F238E27FC236}">
                <a16:creationId xmlns:a16="http://schemas.microsoft.com/office/drawing/2014/main" id="{0477B0EC-401C-483E-8C35-0317767C5F3F}"/>
              </a:ext>
            </a:extLst>
          </p:cNvPr>
          <p:cNvSpPr/>
          <p:nvPr/>
        </p:nvSpPr>
        <p:spPr>
          <a:xfrm>
            <a:off x="8316416" y="2181856"/>
            <a:ext cx="504056" cy="3913986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E90CF45-23EC-4032-B002-C5B6818D672B}"/>
              </a:ext>
            </a:extLst>
          </p:cNvPr>
          <p:cNvSpPr txBox="1"/>
          <p:nvPr/>
        </p:nvSpPr>
        <p:spPr>
          <a:xfrm rot="16200000">
            <a:off x="6074823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E43D50B-1284-45A2-B458-3096FD3C0DCD}"/>
              </a:ext>
            </a:extLst>
          </p:cNvPr>
          <p:cNvSpPr txBox="1"/>
          <p:nvPr/>
        </p:nvSpPr>
        <p:spPr>
          <a:xfrm rot="16200000">
            <a:off x="6074382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DA3D0A-6131-463A-AB3A-DE7C02B3EDEA}"/>
              </a:ext>
            </a:extLst>
          </p:cNvPr>
          <p:cNvSpPr txBox="1"/>
          <p:nvPr/>
        </p:nvSpPr>
        <p:spPr>
          <a:xfrm rot="16200000">
            <a:off x="7864333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58B5836-CE78-43F3-B824-B560235561C5}"/>
              </a:ext>
            </a:extLst>
          </p:cNvPr>
          <p:cNvSpPr txBox="1"/>
          <p:nvPr/>
        </p:nvSpPr>
        <p:spPr>
          <a:xfrm rot="18900000">
            <a:off x="-207494" y="18502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commanditaire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B7464F-469E-47C7-9870-FFBD3CD83F59}"/>
              </a:ext>
            </a:extLst>
          </p:cNvPr>
          <p:cNvSpPr txBox="1"/>
          <p:nvPr/>
        </p:nvSpPr>
        <p:spPr>
          <a:xfrm rot="18900000">
            <a:off x="-166178" y="33510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laboratoire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EDDB2E1-DA4A-4A4D-A16A-584006742C61}"/>
              </a:ext>
            </a:extLst>
          </p:cNvPr>
          <p:cNvSpPr txBox="1"/>
          <p:nvPr/>
        </p:nvSpPr>
        <p:spPr>
          <a:xfrm rot="18900000">
            <a:off x="-124862" y="48519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dd la simulation</a:t>
            </a:r>
          </a:p>
        </p:txBody>
      </p:sp>
    </p:spTree>
    <p:extLst>
      <p:ext uri="{BB962C8B-B14F-4D97-AF65-F5344CB8AC3E}">
        <p14:creationId xmlns:p14="http://schemas.microsoft.com/office/powerpoint/2010/main" val="8825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graphicFrame>
        <p:nvGraphicFramePr>
          <p:cNvPr id="38" name="Diagramme 37">
            <a:extLst>
              <a:ext uri="{FF2B5EF4-FFF2-40B4-BE49-F238E27FC236}">
                <a16:creationId xmlns:a16="http://schemas.microsoft.com/office/drawing/2014/main" id="{2F68F077-50AF-4DFD-AE26-1F06A5465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217908"/>
              </p:ext>
            </p:extLst>
          </p:nvPr>
        </p:nvGraphicFramePr>
        <p:xfrm>
          <a:off x="1524000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8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879BAF49-7CF5-45FE-B2E9-E4960C9CC0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fr-FR" sz="2000" dirty="0"/>
              <a:t>Cycle 1 : Modéliser le comportement linéaire et non linéaire des systèmes.</a:t>
            </a:r>
          </a:p>
          <a:p>
            <a:r>
              <a:rPr lang="fr-FR" sz="2000" dirty="0"/>
              <a:t>Cycle 2 : Prévoir les performances des systèmes asservis. </a:t>
            </a:r>
          </a:p>
          <a:p>
            <a:r>
              <a:rPr lang="fr-FR" sz="2000" dirty="0"/>
              <a:t>Cycle 3 : Concevoir la partie commande des systèmes asservis afin de valider leurs performances. </a:t>
            </a:r>
          </a:p>
          <a:p>
            <a:r>
              <a:rPr lang="fr-FR" sz="2000" dirty="0"/>
              <a:t>Cycle 4 : Modéliser le comportement dynamique des systèmes mécaniques dans le but d'établir une loi de comportement ou de déterminer des actions mécaniques.</a:t>
            </a:r>
          </a:p>
          <a:p>
            <a:r>
              <a:rPr lang="fr-FR" sz="2000" dirty="0"/>
              <a:t>Cycle 5 : Modéliser le comportement énergétique des systèmes dans le but d'établir une loi de comportement.</a:t>
            </a:r>
          </a:p>
          <a:p>
            <a:r>
              <a:rPr lang="fr-FR" sz="2000" dirty="0"/>
              <a:t>Cycle 6 : Démarches de résolution pour résoudre les problèmes dynamiques ou énergétique.</a:t>
            </a:r>
          </a:p>
          <a:p>
            <a:r>
              <a:rPr lang="fr-FR" sz="2000" dirty="0"/>
              <a:t>Cycle 7 : Modélisation des chaînes de solide dans le but de déterminer les contraintes géométriques dans un mécanisme.</a:t>
            </a:r>
          </a:p>
          <a:p>
            <a:r>
              <a:rPr lang="fr-FR" sz="2000" dirty="0"/>
              <a:t>Cycle 8 : Analyse de la chaine d'information d'un système.</a:t>
            </a:r>
          </a:p>
        </p:txBody>
      </p:sp>
    </p:spTree>
    <p:extLst>
      <p:ext uri="{BB962C8B-B14F-4D97-AF65-F5344CB8AC3E}">
        <p14:creationId xmlns:p14="http://schemas.microsoft.com/office/powerpoint/2010/main" val="307173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concours en PSI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F76CEA4-4F40-4BF7-84ED-5F626601C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06198"/>
              </p:ext>
            </p:extLst>
          </p:nvPr>
        </p:nvGraphicFramePr>
        <p:xfrm>
          <a:off x="251520" y="1340768"/>
          <a:ext cx="8640000" cy="483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436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924055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997987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4802965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3282455"/>
                    </a:ext>
                  </a:extLst>
                </a:gridCol>
                <a:gridCol w="3095384">
                  <a:extLst>
                    <a:ext uri="{9D8B030D-6E8A-4147-A177-3AD203B41FA5}">
                      <a16:colId xmlns:a16="http://schemas.microsoft.com/office/drawing/2014/main" val="3767725540"/>
                    </a:ext>
                  </a:extLst>
                </a:gridCol>
              </a:tblGrid>
              <a:tr h="2938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École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Coef écrit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Coef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Notice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10314"/>
                  </a:ext>
                </a:extLst>
              </a:tr>
              <a:tr h="293898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X – 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6/72 (TP)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2"/>
                        </a:rPr>
                        <a:t>https://www.polytechnique.edu/admission-cycle-ingenieur/fr/epreuves-et-coefficients-psi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875178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5/33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04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4/72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40432"/>
                  </a:ext>
                </a:extLst>
              </a:tr>
              <a:tr h="338185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Centrale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14 à 16/100 (TP)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3"/>
                        </a:rPr>
                        <a:t>https://www.concours-centrale-supelec.fr/CentraleSupelec/Notices/CCS-2017-PSI.pdf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756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 à 14/100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15231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11 à 12/100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01692"/>
                  </a:ext>
                </a:extLst>
              </a:tr>
              <a:tr h="293898">
                <a:tc rowSpan="3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Mines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 (TP*)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4"/>
                        </a:rPr>
                        <a:t>https://mines-ponts.fr/pages/static/notice_2017.pdf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931370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45979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6/41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40605"/>
                  </a:ext>
                </a:extLst>
              </a:tr>
              <a:tr h="293898">
                <a:tc rowSpan="4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CCINP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10/40 (TP)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hlinkClick r:id="rId5"/>
                        </a:rPr>
                        <a:t>http://ccp.scei-concours.fr/cpge/notice/pdf/notice_ccp_2017.pdf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67875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Informatique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8816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Modélisation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9/58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07507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8/40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38429"/>
                  </a:ext>
                </a:extLst>
              </a:tr>
              <a:tr h="293898">
                <a:tc rowSpan="2">
                  <a:txBody>
                    <a:bodyPr/>
                    <a:lstStyle/>
                    <a:p>
                      <a:pPr algn="ctr"/>
                      <a:r>
                        <a:rPr lang="fr-FR" sz="1100" b="1" dirty="0"/>
                        <a:t>E3A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6/38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5/20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hlinkClick r:id="rId6"/>
                        </a:rPr>
                        <a:t>https://www.e3a.fr/notice_e3a.pdf</a:t>
                      </a:r>
                      <a:r>
                        <a:rPr lang="fr-F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05642"/>
                  </a:ext>
                </a:extLst>
              </a:tr>
              <a:tr h="29389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5/20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2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9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Tentative d’organisation de travail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Cours (1h) : </a:t>
            </a:r>
          </a:p>
          <a:p>
            <a:pPr lvl="1"/>
            <a:r>
              <a:rPr lang="fr-FR" dirty="0"/>
              <a:t>Un résumé de cours (à lire) et un exercice d’activation (à faire) ET/OU un QCM sont donnés une semaine en avance.</a:t>
            </a:r>
          </a:p>
          <a:p>
            <a:pPr lvl="1"/>
            <a:r>
              <a:rPr lang="fr-FR" dirty="0"/>
              <a:t>Le cours et l’exercice sont repris en fonction des questions.</a:t>
            </a:r>
          </a:p>
          <a:p>
            <a:pPr lvl="1"/>
            <a:r>
              <a:rPr lang="fr-FR" dirty="0"/>
              <a:t>Un exercice d’application peu être traité.</a:t>
            </a:r>
          </a:p>
          <a:p>
            <a:r>
              <a:rPr lang="fr-FR" dirty="0"/>
              <a:t>TD (1h) :</a:t>
            </a:r>
          </a:p>
          <a:p>
            <a:pPr lvl="1"/>
            <a:r>
              <a:rPr lang="fr-FR" dirty="0"/>
              <a:t>1 à plusieurs exercices sont donnés chaque semaine. Le TD n’est pas corrigé au tableau. Dans la mesure du possible un corrigé écrit est distribué ou disponible sur les sites.</a:t>
            </a:r>
          </a:p>
          <a:p>
            <a:pPr lvl="1"/>
            <a:r>
              <a:rPr lang="fr-FR" dirty="0"/>
              <a:t>Conseil de travailler en groupe.</a:t>
            </a:r>
          </a:p>
          <a:p>
            <a:pPr lvl="1"/>
            <a:endParaRPr lang="fr-FR" dirty="0"/>
          </a:p>
          <a:p>
            <a:r>
              <a:rPr lang="fr-FR" dirty="0"/>
              <a:t>TP (2h) :</a:t>
            </a:r>
          </a:p>
          <a:p>
            <a:pPr lvl="1"/>
            <a:r>
              <a:rPr lang="fr-FR" dirty="0"/>
              <a:t>Plusieurs types d’organisation (en équipe ou en individuel) suivant les cycles.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3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Contacts …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Xavier Pessoles : </a:t>
            </a:r>
            <a:r>
              <a:rPr lang="fr-FR" dirty="0">
                <a:hlinkClick r:id="rId2"/>
              </a:rPr>
              <a:t>xpessoles@lamartin.fr</a:t>
            </a:r>
            <a:endParaRPr lang="fr-FR" dirty="0"/>
          </a:p>
          <a:p>
            <a:r>
              <a:rPr lang="fr-FR" dirty="0"/>
              <a:t>Préférences de contact : </a:t>
            </a:r>
          </a:p>
          <a:p>
            <a:pPr lvl="1"/>
            <a:r>
              <a:rPr lang="fr-FR" dirty="0"/>
              <a:t>Facebook ?</a:t>
            </a:r>
          </a:p>
          <a:p>
            <a:pPr lvl="1"/>
            <a:r>
              <a:rPr lang="fr-FR" dirty="0" err="1"/>
              <a:t>What’s</a:t>
            </a:r>
            <a:r>
              <a:rPr lang="fr-FR" dirty="0"/>
              <a:t> app ?</a:t>
            </a:r>
          </a:p>
          <a:p>
            <a:pPr lvl="1"/>
            <a:r>
              <a:rPr lang="fr-FR" dirty="0"/>
              <a:t>Mails ? Autre ?</a:t>
            </a:r>
          </a:p>
          <a:p>
            <a:r>
              <a:rPr lang="fr-FR" dirty="0"/>
              <a:t>Sites web </a:t>
            </a:r>
          </a:p>
          <a:p>
            <a:pPr lvl="1"/>
            <a:r>
              <a:rPr lang="fr-FR" dirty="0"/>
              <a:t>Site de la classe </a:t>
            </a:r>
            <a:r>
              <a:rPr lang="fr-FR" dirty="0">
                <a:hlinkClick r:id="rId3"/>
              </a:rPr>
              <a:t>http://psietoile.lamartin.fr/</a:t>
            </a:r>
            <a:r>
              <a:rPr lang="fr-FR" dirty="0"/>
              <a:t> (</a:t>
            </a:r>
            <a:r>
              <a:rPr lang="fr-FR" dirty="0" err="1"/>
              <a:t>GoolgeDrive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Toutes mes sources (pas convivial) </a:t>
            </a:r>
            <a:r>
              <a:rPr lang="fr-FR" dirty="0">
                <a:hlinkClick r:id="rId4"/>
              </a:rPr>
              <a:t>https://github.com/xpessoles</a:t>
            </a:r>
            <a:endParaRPr lang="fr-FR" dirty="0"/>
          </a:p>
          <a:p>
            <a:pPr lvl="1"/>
            <a:r>
              <a:rPr lang="fr-FR" dirty="0"/>
              <a:t>En cours de développement </a:t>
            </a:r>
            <a:r>
              <a:rPr lang="fr-FR" dirty="0">
                <a:hlinkClick r:id="rId5"/>
              </a:rPr>
              <a:t>http://xpessoles-cpge.fr/</a:t>
            </a:r>
            <a:endParaRPr lang="fr-FR" dirty="0"/>
          </a:p>
          <a:p>
            <a:r>
              <a:rPr lang="fr-FR" dirty="0"/>
              <a:t>Applications smartphone à installer (maintenant) :</a:t>
            </a:r>
          </a:p>
          <a:p>
            <a:pPr lvl="1"/>
            <a:r>
              <a:rPr lang="fr-FR" dirty="0" err="1"/>
              <a:t>Socrative</a:t>
            </a:r>
            <a:r>
              <a:rPr lang="fr-FR" dirty="0"/>
              <a:t> </a:t>
            </a:r>
            <a:r>
              <a:rPr lang="fr-FR" dirty="0" err="1"/>
              <a:t>student</a:t>
            </a:r>
            <a:endParaRPr lang="fr-FR" dirty="0"/>
          </a:p>
          <a:p>
            <a:pPr lvl="1"/>
            <a:r>
              <a:rPr lang="fr-FR" dirty="0" err="1"/>
              <a:t>Anki</a:t>
            </a:r>
            <a:r>
              <a:rPr lang="fr-FR" dirty="0"/>
              <a:t> app</a:t>
            </a:r>
          </a:p>
          <a:p>
            <a:r>
              <a:rPr lang="fr-FR" dirty="0"/>
              <a:t>Applications installables</a:t>
            </a:r>
          </a:p>
          <a:p>
            <a:pPr lvl="1"/>
            <a:r>
              <a:rPr lang="fr-FR" dirty="0"/>
              <a:t>Matlab Simulink</a:t>
            </a:r>
          </a:p>
          <a:p>
            <a:pPr lvl="1"/>
            <a:r>
              <a:rPr lang="fr-FR" dirty="0" err="1"/>
              <a:t>Solidworks</a:t>
            </a:r>
            <a:r>
              <a:rPr lang="fr-FR" dirty="0"/>
              <a:t> (pour étudiant)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31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592</Words>
  <Application>Microsoft Office PowerPoint</Application>
  <PresentationFormat>Affichage à l'écran (4:3)</PresentationFormat>
  <Paragraphs>136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Gill Sans MT</vt:lpstr>
      <vt:lpstr>Wingdings</vt:lpstr>
      <vt:lpstr>Wingdings 3</vt:lpstr>
      <vt:lpstr>Origine</vt:lpstr>
      <vt:lpstr>Sciences Industrielles de l’Ingénieur &amp; Informatique</vt:lpstr>
      <vt:lpstr>Les Sciences Industrielles de l’Ingénieur en PSI</vt:lpstr>
      <vt:lpstr>Les Sciences Industrielles de l’Ingénieur en PSI</vt:lpstr>
      <vt:lpstr>Les Sciences Industrielles de l’Ingénieur en PSI</vt:lpstr>
      <vt:lpstr>Les concours en PSI</vt:lpstr>
      <vt:lpstr>Tentative d’organisation de travail</vt:lpstr>
      <vt:lpstr>Contacts …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121</cp:revision>
  <dcterms:created xsi:type="dcterms:W3CDTF">2014-09-30T07:33:25Z</dcterms:created>
  <dcterms:modified xsi:type="dcterms:W3CDTF">2020-06-29T09:04:22Z</dcterms:modified>
</cp:coreProperties>
</file>