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A789C-4D2A-436D-B495-D8408044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5D508-1344-40E1-A3DF-14B355AB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57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47</cp:revision>
  <dcterms:created xsi:type="dcterms:W3CDTF">2018-06-25T09:15:53Z</dcterms:created>
  <dcterms:modified xsi:type="dcterms:W3CDTF">2018-09-01T19:04:32Z</dcterms:modified>
</cp:coreProperties>
</file>