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4006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67" y="-67"/>
      </p:cViewPr>
      <p:guideLst>
        <p:guide orient="horz" pos="170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677710"/>
            <a:ext cx="7772400" cy="115764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60382"/>
            <a:ext cx="640080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470434"/>
            <a:ext cx="7772400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289037"/>
            <a:ext cx="7772400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0158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0158"/>
            <a:ext cx="403860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712714"/>
            <a:ext cx="4040188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208901"/>
            <a:ext cx="404177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712714"/>
            <a:ext cx="404177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15027"/>
            <a:ext cx="3008313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130142"/>
            <a:ext cx="3008313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6277"/>
            <a:ext cx="82296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79B0-5B68-4D5D-9BF0-2B36E04A7F4E}" type="datetimeFigureOut">
              <a:rPr lang="fr-FR" smtClean="0"/>
              <a:pPr/>
              <a:t>27/12/2015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2851-07A8-4F69-B65D-EFBA940C59E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 cstate="print"/>
          <a:srcRect b="33735"/>
          <a:stretch>
            <a:fillRect/>
          </a:stretch>
        </p:blipFill>
        <p:spPr bwMode="auto">
          <a:xfrm>
            <a:off x="179512" y="188640"/>
            <a:ext cx="879492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5"/>
          <p:cNvSpPr/>
          <p:nvPr/>
        </p:nvSpPr>
        <p:spPr>
          <a:xfrm>
            <a:off x="2433711" y="828129"/>
            <a:ext cx="1058169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6012160" y="828129"/>
            <a:ext cx="2808312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635896" y="900137"/>
            <a:ext cx="2088232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1907704" y="4788569"/>
            <a:ext cx="474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Gaphique temporaire en attente de modification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84168" y="980728"/>
            <a:ext cx="2664296" cy="495473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Modéliser l’architecture</a:t>
            </a:r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6084168" y="3636441"/>
            <a:ext cx="2664296" cy="79208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Verification des performances</a:t>
            </a:r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179512" y="828129"/>
            <a:ext cx="2160240" cy="36809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6732240" y="2700337"/>
            <a:ext cx="201622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smtClean="0">
                <a:solidFill>
                  <a:schemeClr val="tx1"/>
                </a:solidFill>
              </a:rPr>
              <a:t>La résolution est faite numériquement avec un logiciel de simulation acausal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79912" y="1548209"/>
            <a:ext cx="1872208" cy="6564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Le scooter peut aller à …  km.h-1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Double flèche horizontale 77"/>
          <p:cNvSpPr/>
          <p:nvPr/>
        </p:nvSpPr>
        <p:spPr>
          <a:xfrm>
            <a:off x="1763688" y="2268289"/>
            <a:ext cx="4320480" cy="14401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Constantia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55776" y="980727"/>
            <a:ext cx="864096" cy="1215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bg1"/>
                </a:solidFill>
              </a:rPr>
              <a:t>…  </a:t>
            </a:r>
            <a:r>
              <a:rPr lang="fr-FR" sz="1200" smtClean="0">
                <a:solidFill>
                  <a:schemeClr val="bg1"/>
                </a:solidFill>
              </a:rPr>
              <a:t>%</a:t>
            </a:r>
          </a:p>
          <a:p>
            <a:pPr algn="ctr"/>
            <a:r>
              <a:rPr lang="fr-FR" sz="1200" smtClean="0">
                <a:solidFill>
                  <a:schemeClr val="bg1"/>
                </a:solidFill>
              </a:rPr>
              <a:t>De </a:t>
            </a:r>
            <a:r>
              <a:rPr lang="fr-FR" sz="1200" smtClean="0">
                <a:solidFill>
                  <a:schemeClr val="bg1"/>
                </a:solidFill>
              </a:rPr>
              <a:t>marge d’où le bridage necessaire</a:t>
            </a:r>
            <a:endParaRPr lang="fr-FR" sz="1200">
              <a:solidFill>
                <a:schemeClr val="bg1"/>
              </a:solidFill>
            </a:endParaRPr>
          </a:p>
        </p:txBody>
      </p:sp>
      <p:pic>
        <p:nvPicPr>
          <p:cNvPr id="80" name="Picture 5" descr="I:\Dropbox\15-PT\15-PT\style\imagettes\util\v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908720"/>
            <a:ext cx="359682" cy="357190"/>
          </a:xfrm>
          <a:prstGeom prst="rect">
            <a:avLst/>
          </a:prstGeom>
          <a:noFill/>
        </p:spPr>
      </p:pic>
      <p:pic>
        <p:nvPicPr>
          <p:cNvPr id="86" name="Picture 5" descr="I:\Dropbox\15-PT\15-PT\style\imagettes\util\v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772345"/>
            <a:ext cx="359682" cy="357190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3779912" y="3924473"/>
            <a:ext cx="1872208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…  m départ arrété en 6,5 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55776" y="3204393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… % </a:t>
            </a:r>
            <a:r>
              <a:rPr lang="fr-FR" sz="1400" smtClean="0"/>
              <a:t>de marge</a:t>
            </a:r>
            <a:endParaRPr lang="fr-FR" sz="1400"/>
          </a:p>
        </p:txBody>
      </p:sp>
      <p:pic>
        <p:nvPicPr>
          <p:cNvPr id="90" name="Picture 5" descr="I:\Dropbox\15-PT\15-PT\style\imagettes\util\v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492425"/>
            <a:ext cx="359682" cy="357190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3995936" y="2772345"/>
            <a:ext cx="194421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tx1"/>
                </a:solidFill>
              </a:rPr>
              <a:t>… s pour atteindre les 100 km.h-1 </a:t>
            </a:r>
            <a:endParaRPr lang="fr-FR" sz="1200">
              <a:solidFill>
                <a:schemeClr val="tx1"/>
              </a:solidFill>
            </a:endParaRPr>
          </a:p>
        </p:txBody>
      </p:sp>
      <p:pic>
        <p:nvPicPr>
          <p:cNvPr id="33" name="Picture 7" descr="I:\Dropbox\15-PT\15-PT\style\imagettes\free2\1406993374_Cute Ball - S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204393"/>
            <a:ext cx="359683" cy="357190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620217"/>
            <a:ext cx="1346845" cy="9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916361"/>
            <a:ext cx="1409328" cy="103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/>
          <p:cNvSpPr/>
          <p:nvPr/>
        </p:nvSpPr>
        <p:spPr>
          <a:xfrm>
            <a:off x="6084168" y="1548209"/>
            <a:ext cx="2664296" cy="495473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Modéliser les constituants</a:t>
            </a:r>
            <a:endParaRPr lang="fr-FR"/>
          </a:p>
        </p:txBody>
      </p:sp>
      <p:sp>
        <p:nvSpPr>
          <p:cNvPr id="39" name="Flèche vers le bas 38"/>
          <p:cNvSpPr/>
          <p:nvPr/>
        </p:nvSpPr>
        <p:spPr>
          <a:xfrm>
            <a:off x="7308304" y="1404193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vers le bas 39"/>
          <p:cNvSpPr/>
          <p:nvPr/>
        </p:nvSpPr>
        <p:spPr>
          <a:xfrm>
            <a:off x="7308304" y="1980257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6084168" y="2196281"/>
            <a:ext cx="2664296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Test en regime permanent</a:t>
            </a:r>
            <a:endParaRPr lang="fr-FR"/>
          </a:p>
        </p:txBody>
      </p:sp>
      <p:sp>
        <p:nvSpPr>
          <p:cNvPr id="42" name="Flèche vers le bas 41"/>
          <p:cNvSpPr/>
          <p:nvPr/>
        </p:nvSpPr>
        <p:spPr>
          <a:xfrm>
            <a:off x="6444208" y="2628329"/>
            <a:ext cx="21602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Double flèche horizontale 42"/>
          <p:cNvSpPr/>
          <p:nvPr/>
        </p:nvSpPr>
        <p:spPr>
          <a:xfrm rot="21164709">
            <a:off x="1755487" y="2612522"/>
            <a:ext cx="4320480" cy="14401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Constantia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95936" y="3204393"/>
            <a:ext cx="1944216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>
                <a:solidFill>
                  <a:schemeClr val="tx1"/>
                </a:solidFill>
              </a:rPr>
              <a:t>Remise en cause de l’hypothèse de vitesse constante</a:t>
            </a:r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45" name="Double flèche horizontale 44"/>
          <p:cNvSpPr/>
          <p:nvPr/>
        </p:nvSpPr>
        <p:spPr>
          <a:xfrm>
            <a:off x="1763688" y="3780457"/>
            <a:ext cx="4320480" cy="14401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Constant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70</Words>
  <Application>Microsoft Office PowerPoint</Application>
  <PresentationFormat>Personnalisé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Damien</dc:creator>
  <cp:lastModifiedBy>Damien</cp:lastModifiedBy>
  <cp:revision>12</cp:revision>
  <dcterms:created xsi:type="dcterms:W3CDTF">2015-12-23T00:28:59Z</dcterms:created>
  <dcterms:modified xsi:type="dcterms:W3CDTF">2015-12-27T10:28:12Z</dcterms:modified>
</cp:coreProperties>
</file>