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400675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677" y="-67"/>
      </p:cViewPr>
      <p:guideLst>
        <p:guide orient="horz" pos="170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677710"/>
            <a:ext cx="7772400" cy="115764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060382"/>
            <a:ext cx="6400800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79B0-5B68-4D5D-9BF0-2B36E04A7F4E}" type="datetimeFigureOut">
              <a:rPr lang="fr-FR" smtClean="0"/>
              <a:pPr/>
              <a:t>27/12/2015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2851-07A8-4F69-B65D-EFBA940C59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79B0-5B68-4D5D-9BF0-2B36E04A7F4E}" type="datetimeFigureOut">
              <a:rPr lang="fr-FR" smtClean="0"/>
              <a:pPr/>
              <a:t>27/12/2015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2851-07A8-4F69-B65D-EFBA940C59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16278"/>
            <a:ext cx="2057400" cy="4608076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16278"/>
            <a:ext cx="6019800" cy="4608076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79B0-5B68-4D5D-9BF0-2B36E04A7F4E}" type="datetimeFigureOut">
              <a:rPr lang="fr-FR" smtClean="0"/>
              <a:pPr/>
              <a:t>27/12/2015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2851-07A8-4F69-B65D-EFBA940C59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79B0-5B68-4D5D-9BF0-2B36E04A7F4E}" type="datetimeFigureOut">
              <a:rPr lang="fr-FR" smtClean="0"/>
              <a:pPr/>
              <a:t>27/12/2015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2851-07A8-4F69-B65D-EFBA940C59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470434"/>
            <a:ext cx="7772400" cy="10726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289037"/>
            <a:ext cx="7772400" cy="118139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79B0-5B68-4D5D-9BF0-2B36E04A7F4E}" type="datetimeFigureOut">
              <a:rPr lang="fr-FR" smtClean="0"/>
              <a:pPr/>
              <a:t>27/12/2015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2851-07A8-4F69-B65D-EFBA940C59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0158"/>
            <a:ext cx="4038600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0158"/>
            <a:ext cx="4038600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79B0-5B68-4D5D-9BF0-2B36E04A7F4E}" type="datetimeFigureOut">
              <a:rPr lang="fr-FR" smtClean="0"/>
              <a:pPr/>
              <a:t>27/12/2015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2851-07A8-4F69-B65D-EFBA940C59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8901"/>
            <a:ext cx="4040188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712714"/>
            <a:ext cx="4040188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208901"/>
            <a:ext cx="4041775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712714"/>
            <a:ext cx="4041775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79B0-5B68-4D5D-9BF0-2B36E04A7F4E}" type="datetimeFigureOut">
              <a:rPr lang="fr-FR" smtClean="0"/>
              <a:pPr/>
              <a:t>27/12/2015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2851-07A8-4F69-B65D-EFBA940C59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79B0-5B68-4D5D-9BF0-2B36E04A7F4E}" type="datetimeFigureOut">
              <a:rPr lang="fr-FR" smtClean="0"/>
              <a:pPr/>
              <a:t>27/12/2015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2851-07A8-4F69-B65D-EFBA940C59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79B0-5B68-4D5D-9BF0-2B36E04A7F4E}" type="datetimeFigureOut">
              <a:rPr lang="fr-FR" smtClean="0"/>
              <a:pPr/>
              <a:t>27/12/2015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2851-07A8-4F69-B65D-EFBA940C59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15027"/>
            <a:ext cx="3008313" cy="9151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15028"/>
            <a:ext cx="5111750" cy="46093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130142"/>
            <a:ext cx="3008313" cy="369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79B0-5B68-4D5D-9BF0-2B36E04A7F4E}" type="datetimeFigureOut">
              <a:rPr lang="fr-FR" smtClean="0"/>
              <a:pPr/>
              <a:t>27/12/2015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2851-07A8-4F69-B65D-EFBA940C59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780473"/>
            <a:ext cx="5486400" cy="4463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82560"/>
            <a:ext cx="5486400" cy="32404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226779"/>
            <a:ext cx="5486400" cy="633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79B0-5B68-4D5D-9BF0-2B36E04A7F4E}" type="datetimeFigureOut">
              <a:rPr lang="fr-FR" smtClean="0"/>
              <a:pPr/>
              <a:t>27/12/2015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2851-07A8-4F69-B65D-EFBA940C59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16277"/>
            <a:ext cx="8229600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60158"/>
            <a:ext cx="8229600" cy="356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579B0-5B68-4D5D-9BF0-2B36E04A7F4E}" type="datetimeFigureOut">
              <a:rPr lang="fr-FR" smtClean="0"/>
              <a:pPr/>
              <a:t>27/12/2015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22851-07A8-4F69-B65D-EFBA940C59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2" cstate="print"/>
          <a:srcRect b="33735"/>
          <a:stretch>
            <a:fillRect/>
          </a:stretch>
        </p:blipFill>
        <p:spPr bwMode="auto">
          <a:xfrm>
            <a:off x="179512" y="188640"/>
            <a:ext cx="8794928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Rectangle 45"/>
          <p:cNvSpPr/>
          <p:nvPr/>
        </p:nvSpPr>
        <p:spPr>
          <a:xfrm>
            <a:off x="2433711" y="828129"/>
            <a:ext cx="1058169" cy="3744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90"/>
          <p:cNvSpPr/>
          <p:nvPr/>
        </p:nvSpPr>
        <p:spPr>
          <a:xfrm>
            <a:off x="6012160" y="828129"/>
            <a:ext cx="2808312" cy="3744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3707904" y="900137"/>
            <a:ext cx="2088232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6"/>
          <p:cNvSpPr txBox="1"/>
          <p:nvPr/>
        </p:nvSpPr>
        <p:spPr>
          <a:xfrm>
            <a:off x="1907704" y="4788569"/>
            <a:ext cx="474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>
                <a:solidFill>
                  <a:srgbClr val="FF0000"/>
                </a:solidFill>
              </a:rPr>
              <a:t>Gaphique temporaire en attente de modification</a:t>
            </a:r>
            <a:endParaRPr lang="fr-FR">
              <a:solidFill>
                <a:srgbClr val="FF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084168" y="980728"/>
            <a:ext cx="2664296" cy="1647601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mtClean="0"/>
              <a:t>Etude de la commande du moteur</a:t>
            </a:r>
          </a:p>
          <a:p>
            <a:pPr algn="ctr"/>
            <a:endParaRPr lang="fr-FR" sz="1200" smtClean="0"/>
          </a:p>
          <a:p>
            <a:pPr algn="ctr"/>
            <a:endParaRPr lang="fr-FR" sz="1200" smtClean="0"/>
          </a:p>
          <a:p>
            <a:pPr algn="ctr"/>
            <a:endParaRPr lang="fr-FR" sz="1200" smtClean="0"/>
          </a:p>
          <a:p>
            <a:pPr algn="ctr"/>
            <a:endParaRPr lang="fr-FR" sz="1200" smtClean="0"/>
          </a:p>
          <a:p>
            <a:pPr algn="ctr"/>
            <a:endParaRPr lang="fr-FR" sz="1200" smtClean="0"/>
          </a:p>
          <a:p>
            <a:pPr algn="ctr"/>
            <a:endParaRPr lang="fr-FR" sz="1200" smtClean="0"/>
          </a:p>
          <a:p>
            <a:pPr algn="ctr"/>
            <a:endParaRPr lang="fr-FR" sz="1200"/>
          </a:p>
        </p:txBody>
      </p:sp>
      <p:sp>
        <p:nvSpPr>
          <p:cNvPr id="73" name="Rectangle 72"/>
          <p:cNvSpPr/>
          <p:nvPr/>
        </p:nvSpPr>
        <p:spPr>
          <a:xfrm>
            <a:off x="179512" y="828129"/>
            <a:ext cx="2160240" cy="36809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6732240" y="2700337"/>
            <a:ext cx="201622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smtClean="0">
                <a:solidFill>
                  <a:schemeClr val="tx1"/>
                </a:solidFill>
              </a:rPr>
              <a:t>Le comportement simulé est compatible avec les valeurs attendues on etudie alors la deuxième partie</a:t>
            </a:r>
            <a:endParaRPr lang="fr-FR" sz="90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779912" y="1188169"/>
            <a:ext cx="1872208" cy="8004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Ecart statique = 0</a:t>
            </a:r>
          </a:p>
          <a:p>
            <a:pPr algn="ctr"/>
            <a:r>
              <a:rPr lang="fr-FR" smtClean="0">
                <a:solidFill>
                  <a:schemeClr val="tx1"/>
                </a:solidFill>
              </a:rPr>
              <a:t>Dépassement = 0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78" name="Double flèche horizontale 77"/>
          <p:cNvSpPr/>
          <p:nvPr/>
        </p:nvSpPr>
        <p:spPr>
          <a:xfrm rot="383785">
            <a:off x="2119198" y="1988405"/>
            <a:ext cx="4032448" cy="144016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Constantia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555776" y="1044153"/>
            <a:ext cx="864096" cy="1215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mtClean="0">
                <a:solidFill>
                  <a:schemeClr val="bg1"/>
                </a:solidFill>
              </a:rPr>
              <a:t>Pas de marges car critères vérifés de façon absolue</a:t>
            </a:r>
            <a:endParaRPr lang="fr-FR" sz="120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228184" y="1404193"/>
            <a:ext cx="2304256" cy="432048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mtClean="0"/>
              <a:t>Modéliser la commande en position</a:t>
            </a:r>
            <a:endParaRPr lang="fr-FR" sz="1100"/>
          </a:p>
        </p:txBody>
      </p:sp>
      <p:sp>
        <p:nvSpPr>
          <p:cNvPr id="42" name="Flèche vers le bas 41"/>
          <p:cNvSpPr/>
          <p:nvPr/>
        </p:nvSpPr>
        <p:spPr>
          <a:xfrm>
            <a:off x="6444208" y="2628329"/>
            <a:ext cx="216024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Double flèche horizontale 42"/>
          <p:cNvSpPr/>
          <p:nvPr/>
        </p:nvSpPr>
        <p:spPr>
          <a:xfrm rot="21164709">
            <a:off x="1827495" y="2540514"/>
            <a:ext cx="4320480" cy="144016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Constantia" pitchFamily="18" charset="0"/>
            </a:endParaRPr>
          </a:p>
        </p:txBody>
      </p:sp>
      <p:sp>
        <p:nvSpPr>
          <p:cNvPr id="45" name="Double flèche horizontale 44"/>
          <p:cNvSpPr/>
          <p:nvPr/>
        </p:nvSpPr>
        <p:spPr>
          <a:xfrm rot="1884116">
            <a:off x="1813240" y="2985056"/>
            <a:ext cx="4728462" cy="150641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Constanti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188169"/>
            <a:ext cx="1857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484313"/>
            <a:ext cx="1909645" cy="994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Rectangle 34"/>
          <p:cNvSpPr/>
          <p:nvPr/>
        </p:nvSpPr>
        <p:spPr>
          <a:xfrm>
            <a:off x="6228184" y="2052265"/>
            <a:ext cx="2304256" cy="432048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mtClean="0"/>
              <a:t>Caractériser les performances simulées</a:t>
            </a:r>
            <a:endParaRPr lang="fr-FR" sz="1100"/>
          </a:p>
        </p:txBody>
      </p:sp>
      <p:sp>
        <p:nvSpPr>
          <p:cNvPr id="39" name="Flèche vers le bas 38"/>
          <p:cNvSpPr/>
          <p:nvPr/>
        </p:nvSpPr>
        <p:spPr>
          <a:xfrm>
            <a:off x="7308304" y="1836241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0" name="Picture 5" descr="I:\Dropbox\15-PT\15-PT\style\imagettes\util\v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2700337"/>
            <a:ext cx="359682" cy="357190"/>
          </a:xfrm>
          <a:prstGeom prst="rect">
            <a:avLst/>
          </a:prstGeom>
          <a:noFill/>
        </p:spPr>
      </p:pic>
      <p:sp>
        <p:nvSpPr>
          <p:cNvPr id="36" name="Rectangle 35"/>
          <p:cNvSpPr/>
          <p:nvPr/>
        </p:nvSpPr>
        <p:spPr>
          <a:xfrm>
            <a:off x="6084168" y="3204393"/>
            <a:ext cx="2664296" cy="1647601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mtClean="0"/>
              <a:t>Etude de la transmission Vario</a:t>
            </a:r>
          </a:p>
          <a:p>
            <a:pPr algn="ctr"/>
            <a:endParaRPr lang="fr-FR" sz="1200" smtClean="0"/>
          </a:p>
          <a:p>
            <a:pPr algn="ctr"/>
            <a:endParaRPr lang="fr-FR" sz="1200" smtClean="0"/>
          </a:p>
          <a:p>
            <a:pPr algn="ctr"/>
            <a:endParaRPr lang="fr-FR" sz="1200" smtClean="0"/>
          </a:p>
          <a:p>
            <a:pPr algn="ctr"/>
            <a:endParaRPr lang="fr-FR" sz="1200" smtClean="0"/>
          </a:p>
          <a:p>
            <a:pPr algn="ctr"/>
            <a:endParaRPr lang="fr-FR" sz="1200" smtClean="0"/>
          </a:p>
          <a:p>
            <a:pPr algn="ctr"/>
            <a:endParaRPr lang="fr-FR" sz="1200" smtClean="0"/>
          </a:p>
          <a:p>
            <a:pPr algn="ctr"/>
            <a:endParaRPr lang="fr-FR" sz="1200"/>
          </a:p>
        </p:txBody>
      </p:sp>
      <p:sp>
        <p:nvSpPr>
          <p:cNvPr id="37" name="Rectangle 36"/>
          <p:cNvSpPr/>
          <p:nvPr/>
        </p:nvSpPr>
        <p:spPr>
          <a:xfrm>
            <a:off x="6228184" y="3627858"/>
            <a:ext cx="2304256" cy="432048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mtClean="0"/>
              <a:t>Modéliser la transmission</a:t>
            </a:r>
            <a:endParaRPr lang="fr-FR" sz="1100"/>
          </a:p>
        </p:txBody>
      </p:sp>
      <p:sp>
        <p:nvSpPr>
          <p:cNvPr id="47" name="Rectangle 46"/>
          <p:cNvSpPr/>
          <p:nvPr/>
        </p:nvSpPr>
        <p:spPr>
          <a:xfrm>
            <a:off x="6228184" y="4275930"/>
            <a:ext cx="2304256" cy="432048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mtClean="0"/>
              <a:t>Carractériser les performances simulées </a:t>
            </a:r>
            <a:endParaRPr lang="fr-FR" sz="1100"/>
          </a:p>
        </p:txBody>
      </p:sp>
      <p:sp>
        <p:nvSpPr>
          <p:cNvPr id="48" name="Flèche vers le bas 47"/>
          <p:cNvSpPr/>
          <p:nvPr/>
        </p:nvSpPr>
        <p:spPr>
          <a:xfrm>
            <a:off x="7308304" y="4059906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Double flèche horizontale 48"/>
          <p:cNvSpPr/>
          <p:nvPr/>
        </p:nvSpPr>
        <p:spPr>
          <a:xfrm rot="1318369">
            <a:off x="2065573" y="3552491"/>
            <a:ext cx="4202644" cy="167899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Constantia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04048" y="2124273"/>
            <a:ext cx="864096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mtClean="0">
                <a:solidFill>
                  <a:schemeClr val="bg1"/>
                </a:solidFill>
              </a:rPr>
              <a:t>Etape 1</a:t>
            </a:r>
            <a:endParaRPr lang="fr-FR" sz="1200">
              <a:solidFill>
                <a:schemeClr val="bg1"/>
              </a:solidFill>
            </a:endParaRPr>
          </a:p>
        </p:txBody>
      </p:sp>
      <p:pic>
        <p:nvPicPr>
          <p:cNvPr id="86" name="Picture 5" descr="I:\Dropbox\15-PT\15-PT\style\imagettes\util\v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2124273"/>
            <a:ext cx="359682" cy="357190"/>
          </a:xfrm>
          <a:prstGeom prst="rect">
            <a:avLst/>
          </a:prstGeom>
          <a:noFill/>
        </p:spPr>
      </p:pic>
      <p:sp>
        <p:nvSpPr>
          <p:cNvPr id="52" name="Rectangle 51"/>
          <p:cNvSpPr/>
          <p:nvPr/>
        </p:nvSpPr>
        <p:spPr>
          <a:xfrm>
            <a:off x="5076056" y="3996481"/>
            <a:ext cx="864096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mtClean="0">
                <a:solidFill>
                  <a:schemeClr val="bg1"/>
                </a:solidFill>
              </a:rPr>
              <a:t>Etape 2</a:t>
            </a:r>
            <a:endParaRPr lang="fr-FR" sz="1200">
              <a:solidFill>
                <a:schemeClr val="bg1"/>
              </a:solidFill>
            </a:endParaRPr>
          </a:p>
        </p:txBody>
      </p:sp>
      <p:pic>
        <p:nvPicPr>
          <p:cNvPr id="53" name="Picture 5" descr="I:\Dropbox\15-PT\15-PT\style\imagettes\util\v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3996481"/>
            <a:ext cx="359682" cy="3571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68</Words>
  <Application>Microsoft Office PowerPoint</Application>
  <PresentationFormat>Personnalisé</PresentationFormat>
  <Paragraphs>23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Damien</dc:creator>
  <cp:lastModifiedBy>Damien</cp:lastModifiedBy>
  <cp:revision>13</cp:revision>
  <dcterms:created xsi:type="dcterms:W3CDTF">2015-12-23T00:28:59Z</dcterms:created>
  <dcterms:modified xsi:type="dcterms:W3CDTF">2015-12-28T14:37:44Z</dcterms:modified>
</cp:coreProperties>
</file>