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7" r:id="rId7"/>
    <p:sldId id="260" r:id="rId8"/>
    <p:sldId id="265" r:id="rId9"/>
    <p:sldId id="261" r:id="rId10"/>
    <p:sldId id="262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56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1EAF78D-0F54-4F52-A036-F41A81001F8A}"/>
              </a:ext>
            </a:extLst>
          </p:cNvPr>
          <p:cNvSpPr/>
          <p:nvPr/>
        </p:nvSpPr>
        <p:spPr>
          <a:xfrm rot="16200000">
            <a:off x="3777746" y="3145131"/>
            <a:ext cx="197998" cy="705051"/>
          </a:xfrm>
          <a:custGeom>
            <a:avLst/>
            <a:gdLst>
              <a:gd name="connsiteX0" fmla="*/ 122051 w 142371"/>
              <a:gd name="connsiteY0" fmla="*/ 0 h 711200"/>
              <a:gd name="connsiteX1" fmla="*/ 131 w 142371"/>
              <a:gd name="connsiteY1" fmla="*/ 375920 h 711200"/>
              <a:gd name="connsiteX2" fmla="*/ 142371 w 142371"/>
              <a:gd name="connsiteY2" fmla="*/ 711200 h 711200"/>
              <a:gd name="connsiteX0" fmla="*/ 182292 w 202612"/>
              <a:gd name="connsiteY0" fmla="*/ 0 h 711200"/>
              <a:gd name="connsiteX1" fmla="*/ 60372 w 202612"/>
              <a:gd name="connsiteY1" fmla="*/ 375920 h 711200"/>
              <a:gd name="connsiteX2" fmla="*/ 202612 w 202612"/>
              <a:gd name="connsiteY2" fmla="*/ 711200 h 711200"/>
              <a:gd name="connsiteX0" fmla="*/ 173463 w 173463"/>
              <a:gd name="connsiteY0" fmla="*/ 0 h 792480"/>
              <a:gd name="connsiteX1" fmla="*/ 51543 w 173463"/>
              <a:gd name="connsiteY1" fmla="*/ 375920 h 792480"/>
              <a:gd name="connsiteX2" fmla="*/ 31223 w 173463"/>
              <a:gd name="connsiteY2" fmla="*/ 792480 h 792480"/>
              <a:gd name="connsiteX0" fmla="*/ 187472 w 299232"/>
              <a:gd name="connsiteY0" fmla="*/ 0 h 751840"/>
              <a:gd name="connsiteX1" fmla="*/ 65552 w 299232"/>
              <a:gd name="connsiteY1" fmla="*/ 375920 h 751840"/>
              <a:gd name="connsiteX2" fmla="*/ 299232 w 299232"/>
              <a:gd name="connsiteY2" fmla="*/ 751840 h 751840"/>
              <a:gd name="connsiteX0" fmla="*/ 187472 w 299232"/>
              <a:gd name="connsiteY0" fmla="*/ 0 h 752341"/>
              <a:gd name="connsiteX1" fmla="*/ 65552 w 299232"/>
              <a:gd name="connsiteY1" fmla="*/ 375920 h 752341"/>
              <a:gd name="connsiteX2" fmla="*/ 299232 w 299232"/>
              <a:gd name="connsiteY2" fmla="*/ 751840 h 752341"/>
              <a:gd name="connsiteX0" fmla="*/ 183940 w 183940"/>
              <a:gd name="connsiteY0" fmla="*/ 0 h 742197"/>
              <a:gd name="connsiteX1" fmla="*/ 62020 w 183940"/>
              <a:gd name="connsiteY1" fmla="*/ 375920 h 742197"/>
              <a:gd name="connsiteX2" fmla="*/ 183940 w 183940"/>
              <a:gd name="connsiteY2" fmla="*/ 741680 h 742197"/>
              <a:gd name="connsiteX0" fmla="*/ 182049 w 197998"/>
              <a:gd name="connsiteY0" fmla="*/ 0 h 705051"/>
              <a:gd name="connsiteX1" fmla="*/ 60129 w 197998"/>
              <a:gd name="connsiteY1" fmla="*/ 375920 h 705051"/>
              <a:gd name="connsiteX2" fmla="*/ 197998 w 197998"/>
              <a:gd name="connsiteY2" fmla="*/ 704466 h 7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98" h="705051">
                <a:moveTo>
                  <a:pt x="182049" y="0"/>
                </a:moveTo>
                <a:cubicBezTo>
                  <a:pt x="-134605" y="6773"/>
                  <a:pt x="57471" y="258509"/>
                  <a:pt x="60129" y="375920"/>
                </a:cubicBezTo>
                <a:cubicBezTo>
                  <a:pt x="62787" y="493331"/>
                  <a:pt x="-125429" y="718012"/>
                  <a:pt x="197998" y="704466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40737-C5B9-402D-ABD8-E8FFDCE5296F}"/>
              </a:ext>
            </a:extLst>
          </p:cNvPr>
          <p:cNvSpPr/>
          <p:nvPr/>
        </p:nvSpPr>
        <p:spPr>
          <a:xfrm rot="16200000">
            <a:off x="3692859" y="2501520"/>
            <a:ext cx="360000" cy="72008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1FE3F2B-3A93-418D-BF8E-622AD93CD283}"/>
              </a:ext>
            </a:extLst>
          </p:cNvPr>
          <p:cNvCxnSpPr>
            <a:stCxn id="4" idx="1"/>
          </p:cNvCxnSpPr>
          <p:nvPr/>
        </p:nvCxnSpPr>
        <p:spPr>
          <a:xfrm rot="16200000" flipH="1">
            <a:off x="3692839" y="3221580"/>
            <a:ext cx="36004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7FD773D-E58B-4645-9EA3-77DB30605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72859" y="3039600"/>
            <a:ext cx="0" cy="72008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87CA404-A4EE-416D-9262-4FC7E120A89A}"/>
              </a:ext>
            </a:extLst>
          </p:cNvPr>
          <p:cNvCxnSpPr>
            <a:cxnSpLocks/>
          </p:cNvCxnSpPr>
          <p:nvPr/>
        </p:nvCxnSpPr>
        <p:spPr>
          <a:xfrm rot="16200000">
            <a:off x="3656835" y="1998637"/>
            <a:ext cx="0" cy="1728192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A94C8BD-5A70-4EF4-BE08-6CEF3DFF4B63}"/>
              </a:ext>
            </a:extLst>
          </p:cNvPr>
          <p:cNvCxnSpPr>
            <a:cxnSpLocks/>
          </p:cNvCxnSpPr>
          <p:nvPr/>
        </p:nvCxnSpPr>
        <p:spPr>
          <a:xfrm rot="16200000">
            <a:off x="2620226" y="2696868"/>
            <a:ext cx="345023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F3177F6-8FCC-4780-BFC7-F23CDBC86857}"/>
              </a:ext>
            </a:extLst>
          </p:cNvPr>
          <p:cNvSpPr/>
          <p:nvPr/>
        </p:nvSpPr>
        <p:spPr>
          <a:xfrm>
            <a:off x="4077500" y="3078732"/>
            <a:ext cx="288000" cy="28800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6173FF4-3F37-4B98-B449-1FFF9F49B5FE}"/>
              </a:ext>
            </a:extLst>
          </p:cNvPr>
          <p:cNvSpPr/>
          <p:nvPr/>
        </p:nvSpPr>
        <p:spPr>
          <a:xfrm>
            <a:off x="2460075" y="2095041"/>
            <a:ext cx="288000" cy="28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6FFF633-4E30-4B57-B7A2-FAE4CF0231FB}"/>
                  </a:ext>
                </a:extLst>
              </p:cNvPr>
              <p:cNvSpPr txBox="1"/>
              <p:nvPr/>
            </p:nvSpPr>
            <p:spPr>
              <a:xfrm>
                <a:off x="3614088" y="2373678"/>
                <a:ext cx="2140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6FFF633-4E30-4B57-B7A2-FAE4CF02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088" y="2373678"/>
                <a:ext cx="214033" cy="276999"/>
              </a:xfrm>
              <a:prstGeom prst="rect">
                <a:avLst/>
              </a:prstGeom>
              <a:blipFill>
                <a:blip r:embed="rId2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3493B4E-AA80-4220-8379-E6EF4D21266F}"/>
                  </a:ext>
                </a:extLst>
              </p:cNvPr>
              <p:cNvSpPr txBox="1"/>
              <p:nvPr/>
            </p:nvSpPr>
            <p:spPr>
              <a:xfrm>
                <a:off x="2512904" y="2459123"/>
                <a:ext cx="2140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3493B4E-AA80-4220-8379-E6EF4D212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04" y="2459123"/>
                <a:ext cx="214033" cy="276999"/>
              </a:xfrm>
              <a:prstGeom prst="rect">
                <a:avLst/>
              </a:prstGeom>
              <a:blipFill>
                <a:blip r:embed="rId3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roix 19">
            <a:extLst>
              <a:ext uri="{FF2B5EF4-FFF2-40B4-BE49-F238E27FC236}">
                <a16:creationId xmlns:a16="http://schemas.microsoft.com/office/drawing/2014/main" id="{C125C425-0254-4122-B765-04F30AEC2B82}"/>
              </a:ext>
            </a:extLst>
          </p:cNvPr>
          <p:cNvSpPr/>
          <p:nvPr/>
        </p:nvSpPr>
        <p:spPr>
          <a:xfrm rot="18900000">
            <a:off x="3800857" y="2790520"/>
            <a:ext cx="144000" cy="144000"/>
          </a:xfrm>
          <a:prstGeom prst="plus">
            <a:avLst>
              <a:gd name="adj" fmla="val 400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roix 20">
            <a:extLst>
              <a:ext uri="{FF2B5EF4-FFF2-40B4-BE49-F238E27FC236}">
                <a16:creationId xmlns:a16="http://schemas.microsoft.com/office/drawing/2014/main" id="{C974D671-B131-4085-A029-9897410FE4FA}"/>
              </a:ext>
            </a:extLst>
          </p:cNvPr>
          <p:cNvSpPr/>
          <p:nvPr/>
        </p:nvSpPr>
        <p:spPr>
          <a:xfrm rot="18900000">
            <a:off x="2720737" y="2435688"/>
            <a:ext cx="144000" cy="144000"/>
          </a:xfrm>
          <a:prstGeom prst="plus">
            <a:avLst>
              <a:gd name="adj" fmla="val 400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0963CE0-DBDE-4C7D-9EE4-CD6A3E0A4CE0}"/>
              </a:ext>
            </a:extLst>
          </p:cNvPr>
          <p:cNvGrpSpPr/>
          <p:nvPr/>
        </p:nvGrpSpPr>
        <p:grpSpPr>
          <a:xfrm rot="5400000">
            <a:off x="2794618" y="1832831"/>
            <a:ext cx="681685" cy="685448"/>
            <a:chOff x="2096161" y="1826730"/>
            <a:chExt cx="681685" cy="685448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31AF151-A1BF-49A5-8B38-759429DAE2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48842" y="2183175"/>
              <a:ext cx="658007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53A24C-5A9B-449C-9AF8-FA2B57673124}"/>
                    </a:ext>
                  </a:extLst>
                </p:cNvPr>
                <p:cNvSpPr txBox="1"/>
                <p:nvPr/>
              </p:nvSpPr>
              <p:spPr>
                <a:xfrm rot="16200000">
                  <a:off x="2537931" y="1841414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53A24C-5A9B-449C-9AF8-FA2B57673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37931" y="1841414"/>
                  <a:ext cx="214033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78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421E5FD-48A9-414B-A072-C7A08587A55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19838" y="2512178"/>
              <a:ext cx="658007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913CA446-32B8-400C-B06B-0197A012BCB5}"/>
                    </a:ext>
                  </a:extLst>
                </p:cNvPr>
                <p:cNvSpPr txBox="1"/>
                <p:nvPr/>
              </p:nvSpPr>
              <p:spPr>
                <a:xfrm rot="16200000">
                  <a:off x="2081477" y="2291155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913CA446-32B8-400C-B06B-0197A012B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81477" y="2291155"/>
                  <a:ext cx="214033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1429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5C4A28E-0D45-4DE9-A210-0021AA852351}"/>
              </a:ext>
            </a:extLst>
          </p:cNvPr>
          <p:cNvGrpSpPr/>
          <p:nvPr/>
        </p:nvGrpSpPr>
        <p:grpSpPr>
          <a:xfrm rot="5400000">
            <a:off x="3897693" y="2118865"/>
            <a:ext cx="795947" cy="852350"/>
            <a:chOff x="3159752" y="2014158"/>
            <a:chExt cx="795947" cy="852350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8CFF434-D1D7-4640-88FC-13054DC96B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43854" y="2537505"/>
              <a:ext cx="658007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ABB9EE-9322-4319-9C25-08471F0C6926}"/>
                    </a:ext>
                  </a:extLst>
                </p:cNvPr>
                <p:cNvSpPr txBox="1"/>
                <p:nvPr/>
              </p:nvSpPr>
              <p:spPr>
                <a:xfrm rot="16200000">
                  <a:off x="3756349" y="2028842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ABB9EE-9322-4319-9C25-08471F0C6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56349" y="2028842"/>
                  <a:ext cx="21403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78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99BEE45-284F-4CEC-85C4-4D1ED133FD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04693" y="2863696"/>
              <a:ext cx="658007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627470F-6527-4BAE-BB8D-9C71A0B479F7}"/>
                    </a:ext>
                  </a:extLst>
                </p:cNvPr>
                <p:cNvSpPr txBox="1"/>
                <p:nvPr/>
              </p:nvSpPr>
              <p:spPr>
                <a:xfrm rot="16200000">
                  <a:off x="3145068" y="2642673"/>
                  <a:ext cx="214033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627470F-6527-4BAE-BB8D-9C71A0B47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145068" y="2642673"/>
                  <a:ext cx="214033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1429" b="-193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Image 33">
            <a:extLst>
              <a:ext uri="{FF2B5EF4-FFF2-40B4-BE49-F238E27FC236}">
                <a16:creationId xmlns:a16="http://schemas.microsoft.com/office/drawing/2014/main" id="{86017811-5E80-4AC1-9543-E97745E08E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42080" y="1582765"/>
            <a:ext cx="1100330" cy="1786132"/>
          </a:xfrm>
          <a:prstGeom prst="rect">
            <a:avLst/>
          </a:pr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469C20AE-D90D-4C21-BAF0-74196C132B55}"/>
              </a:ext>
            </a:extLst>
          </p:cNvPr>
          <p:cNvGrpSpPr/>
          <p:nvPr/>
        </p:nvGrpSpPr>
        <p:grpSpPr>
          <a:xfrm>
            <a:off x="4684276" y="2044652"/>
            <a:ext cx="1945400" cy="1695413"/>
            <a:chOff x="2433358" y="288975"/>
            <a:chExt cx="1945400" cy="169541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F8D94A52-72A9-4865-960E-0549066BFF91}"/>
                </a:ext>
              </a:extLst>
            </p:cNvPr>
            <p:cNvGrpSpPr/>
            <p:nvPr/>
          </p:nvGrpSpPr>
          <p:grpSpPr>
            <a:xfrm>
              <a:off x="2994311" y="288975"/>
              <a:ext cx="1037528" cy="1065891"/>
              <a:chOff x="2994311" y="288975"/>
              <a:chExt cx="1037528" cy="1065891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D5BD4041-3CEB-40BF-ABF7-A8C1E124C1AC}"/>
                  </a:ext>
                </a:extLst>
              </p:cNvPr>
              <p:cNvGrpSpPr/>
              <p:nvPr/>
            </p:nvGrpSpPr>
            <p:grpSpPr>
              <a:xfrm>
                <a:off x="3131839" y="390111"/>
                <a:ext cx="900000" cy="900000"/>
                <a:chOff x="3131840" y="390111"/>
                <a:chExt cx="900000" cy="90000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07CC3-9037-438A-B18A-DA6BDABB4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681840" y="840111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921EAC80-EDC6-4F8C-8075-E5DE50C1A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840" y="1275110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E0CFFE7-F44F-4800-B7B4-D6B3DCFFBE3C}"/>
                  </a:ext>
                </a:extLst>
              </p:cNvPr>
              <p:cNvGrpSpPr/>
              <p:nvPr/>
            </p:nvGrpSpPr>
            <p:grpSpPr>
              <a:xfrm rot="20700000">
                <a:off x="2994311" y="288975"/>
                <a:ext cx="900000" cy="900000"/>
                <a:chOff x="3131840" y="390111"/>
                <a:chExt cx="900000" cy="900000"/>
              </a:xfrm>
            </p:grpSpPr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9929F924-ECE7-42CD-96A1-78AE4C5D9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681840" y="840111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9A2F861A-4EA6-471D-90C0-F232BFCD9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840" y="1275110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9F90F790-7C62-4068-BCC0-589933C7B6F4}"/>
                  </a:ext>
                </a:extLst>
              </p:cNvPr>
              <p:cNvSpPr/>
              <p:nvPr/>
            </p:nvSpPr>
            <p:spPr>
              <a:xfrm>
                <a:off x="3059839" y="121086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6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260010C-6879-49C4-B346-4CD9FCC340AA}"/>
                  </a:ext>
                </a:extLst>
              </p:cNvPr>
              <p:cNvSpPr/>
              <p:nvPr/>
            </p:nvSpPr>
            <p:spPr>
              <a:xfrm>
                <a:off x="3113839" y="1264866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6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1EA5F93-D642-463B-9BAE-27632EE752AF}"/>
                    </a:ext>
                  </a:extLst>
                </p:cNvPr>
                <p:cNvSpPr txBox="1"/>
                <p:nvPr/>
              </p:nvSpPr>
              <p:spPr>
                <a:xfrm>
                  <a:off x="2699682" y="1388474"/>
                  <a:ext cx="84509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1EA5F93-D642-463B-9BAE-27632EE75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682" y="1388474"/>
                  <a:ext cx="845096" cy="184666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0DE41F7-8524-427B-B07F-6ECD840790C6}"/>
                </a:ext>
              </a:extLst>
            </p:cNvPr>
            <p:cNvSpPr/>
            <p:nvPr/>
          </p:nvSpPr>
          <p:spPr>
            <a:xfrm>
              <a:off x="2433358" y="565832"/>
              <a:ext cx="1418556" cy="1418556"/>
            </a:xfrm>
            <a:prstGeom prst="arc">
              <a:avLst>
                <a:gd name="adj1" fmla="val 20731572"/>
                <a:gd name="adj2" fmla="val 0"/>
              </a:avLst>
            </a:prstGeom>
            <a:ln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62804A2-48DB-4704-BEBF-2725F88BE4D6}"/>
                    </a:ext>
                  </a:extLst>
                </p:cNvPr>
                <p:cNvSpPr txBox="1"/>
                <p:nvPr/>
              </p:nvSpPr>
              <p:spPr>
                <a:xfrm>
                  <a:off x="3999495" y="1190533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62804A2-48DB-4704-BEBF-2725F88BE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495" y="1190533"/>
                  <a:ext cx="360040" cy="184666"/>
                </a:xfrm>
                <a:prstGeom prst="rect">
                  <a:avLst/>
                </a:prstGeom>
                <a:blipFill>
                  <a:blip r:embed="rId10"/>
                  <a:stretch>
                    <a:fillRect b="-193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CFD066C8-15E8-4FF4-A3F5-E29160543999}"/>
                    </a:ext>
                  </a:extLst>
                </p:cNvPr>
                <p:cNvSpPr txBox="1"/>
                <p:nvPr/>
              </p:nvSpPr>
              <p:spPr>
                <a:xfrm>
                  <a:off x="3922232" y="881412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CFD066C8-15E8-4FF4-A3F5-E29160543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232" y="881412"/>
                  <a:ext cx="360040" cy="184666"/>
                </a:xfrm>
                <a:prstGeom prst="rect">
                  <a:avLst/>
                </a:prstGeom>
                <a:blipFill>
                  <a:blip r:embed="rId11"/>
                  <a:stretch>
                    <a:fillRect b="-2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9034895D-3888-4D4E-8BFB-F69C1D23AE2C}"/>
                    </a:ext>
                  </a:extLst>
                </p:cNvPr>
                <p:cNvSpPr txBox="1"/>
                <p:nvPr/>
              </p:nvSpPr>
              <p:spPr>
                <a:xfrm>
                  <a:off x="3112269" y="291748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9034895D-3888-4D4E-8BFB-F69C1D23A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269" y="291748"/>
                  <a:ext cx="360040" cy="184666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0C6F92F-9042-49AF-9CF0-254FF271AD59}"/>
                    </a:ext>
                  </a:extLst>
                </p:cNvPr>
                <p:cNvSpPr txBox="1"/>
                <p:nvPr/>
              </p:nvSpPr>
              <p:spPr>
                <a:xfrm>
                  <a:off x="2602741" y="528384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0C6F92F-9042-49AF-9CF0-254FF271A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741" y="528384"/>
                  <a:ext cx="360040" cy="184666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20433BA7-930B-4BBB-B99B-2B9CE72DFEF8}"/>
                    </a:ext>
                  </a:extLst>
                </p:cNvPr>
                <p:cNvSpPr txBox="1"/>
                <p:nvPr/>
              </p:nvSpPr>
              <p:spPr>
                <a:xfrm>
                  <a:off x="3533662" y="1068822"/>
                  <a:ext cx="845096" cy="1615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20433BA7-930B-4BBB-B99B-2B9CE72DF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662" y="1068822"/>
                  <a:ext cx="845096" cy="161583"/>
                </a:xfrm>
                <a:prstGeom prst="rect">
                  <a:avLst/>
                </a:prstGeom>
                <a:blipFill>
                  <a:blip r:embed="rId14"/>
                  <a:stretch>
                    <a:fillRect b="-1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E25245A-1F24-4432-9F2C-8EB7FC11EC7B}"/>
                  </a:ext>
                </a:extLst>
              </p:cNvPr>
              <p:cNvSpPr txBox="1"/>
              <p:nvPr/>
            </p:nvSpPr>
            <p:spPr>
              <a:xfrm>
                <a:off x="6679424" y="2550085"/>
                <a:ext cx="1472673" cy="208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E25245A-1F24-4432-9F2C-8EB7FC11E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24" y="2550085"/>
                <a:ext cx="1472673" cy="208262"/>
              </a:xfrm>
              <a:prstGeom prst="rect">
                <a:avLst/>
              </a:prstGeom>
              <a:blipFill>
                <a:blip r:embed="rId15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2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64802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41176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39752" y="1839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e(t) en m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11760" y="257267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9752" y="22791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 en 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0092" y="198951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6800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5916" y="21406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Entrée </a:t>
            </a:r>
            <a:r>
              <a:rPr lang="fr-FR" sz="1200" i="1" dirty="0"/>
              <a:t>e(t)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174413" y="21390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Sortie </a:t>
            </a:r>
            <a:r>
              <a:rPr lang="fr-FR" sz="1200" i="1" dirty="0"/>
              <a:t>s(t)</a:t>
            </a:r>
          </a:p>
        </p:txBody>
      </p:sp>
      <p:sp>
        <p:nvSpPr>
          <p:cNvPr id="15" name="Organigramme : Jonction de sommaire 14"/>
          <p:cNvSpPr/>
          <p:nvPr/>
        </p:nvSpPr>
        <p:spPr>
          <a:xfrm>
            <a:off x="2771800" y="3501008"/>
            <a:ext cx="360040" cy="360040"/>
          </a:xfrm>
          <a:prstGeom prst="flowChartSummingJunction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51720" y="36810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>
            <a:off x="2591625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131840" y="3684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07355" y="35458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19772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851920" y="35425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s(t)=e</a:t>
            </a:r>
            <a:r>
              <a:rPr lang="fr-FR" sz="1200" i="1" baseline="-25000" dirty="0"/>
              <a:t>1</a:t>
            </a:r>
            <a:r>
              <a:rPr lang="fr-FR" sz="1200" i="1" dirty="0"/>
              <a:t>(t) </a:t>
            </a:r>
            <a:r>
              <a:rPr lang="fr-FR" sz="1200" b="1" i="1" dirty="0">
                <a:solidFill>
                  <a:srgbClr val="C00000"/>
                </a:solidFill>
              </a:rPr>
              <a:t>–</a:t>
            </a:r>
            <a:r>
              <a:rPr lang="fr-FR" sz="1200" i="1" dirty="0"/>
              <a:t> 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3" name="Plus 22"/>
          <p:cNvSpPr/>
          <p:nvPr/>
        </p:nvSpPr>
        <p:spPr>
          <a:xfrm>
            <a:off x="2571255" y="339299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oins 23"/>
          <p:cNvSpPr/>
          <p:nvPr/>
        </p:nvSpPr>
        <p:spPr>
          <a:xfrm>
            <a:off x="3058465" y="386104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52492" y="4221748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52692" y="424426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2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840389" y="45322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326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4328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6613729" y="4892895"/>
            <a:ext cx="720080" cy="0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9729" y="4259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e(t)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742364" y="4157847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960682" y="525293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680762" y="5114435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563888" y="4209511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2702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751208" y="3194511"/>
            <a:ext cx="4701111" cy="66653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1492" y="1844824"/>
            <a:ext cx="6840827" cy="118905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552492" y="2139049"/>
            <a:ext cx="1621921" cy="164999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9000"/>
                </a:schemeClr>
              </a:gs>
              <a:gs pos="100000">
                <a:schemeClr val="accent2">
                  <a:tint val="15000"/>
                  <a:satMod val="350000"/>
                  <a:alpha val="70000"/>
                </a:schemeClr>
              </a:gs>
            </a:gsLst>
          </a:gradFill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755576" y="2139049"/>
            <a:ext cx="4248472" cy="78589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691243" y="2583831"/>
            <a:ext cx="1265133" cy="36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2808" y="24208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Conditionneur</a:t>
            </a:r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2735729" y="2420888"/>
            <a:ext cx="360040" cy="360040"/>
          </a:xfrm>
          <a:prstGeom prst="flowChartSummingJunction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015649" y="26009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6200000">
            <a:off x="2555554" y="314096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095769" y="26042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55576" y="214718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commande</a:t>
            </a:r>
          </a:p>
        </p:txBody>
      </p:sp>
      <p:sp>
        <p:nvSpPr>
          <p:cNvPr id="49" name="Plus 48"/>
          <p:cNvSpPr/>
          <p:nvPr/>
        </p:nvSpPr>
        <p:spPr>
          <a:xfrm>
            <a:off x="2535184" y="231287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3022394" y="278092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7051283" y="2583831"/>
            <a:ext cx="0" cy="900101"/>
          </a:xfrm>
          <a:prstGeom prst="straightConnector1">
            <a:avLst/>
          </a:prstGeom>
          <a:ln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14119" y="24241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886504" y="258746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11123" y="2407447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62244" y="3303911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</a:t>
            </a:r>
          </a:p>
        </p:txBody>
      </p:sp>
      <p:cxnSp>
        <p:nvCxnSpPr>
          <p:cNvPr id="66" name="Connecteur droit avec flèche 65"/>
          <p:cNvCxnSpPr>
            <a:stCxn id="65" idx="1"/>
          </p:cNvCxnSpPr>
          <p:nvPr/>
        </p:nvCxnSpPr>
        <p:spPr>
          <a:xfrm flipH="1">
            <a:off x="2915594" y="3483931"/>
            <a:ext cx="27466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6742364" y="3483931"/>
            <a:ext cx="30891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12728" y="258843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560469" y="2130448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opérative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11492" y="1870190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directe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2780336" y="358404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de retour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-180528" y="229647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Consigne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407525" y="2359913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Sortie</a:t>
            </a:r>
          </a:p>
        </p:txBody>
      </p:sp>
    </p:spTree>
    <p:extLst>
      <p:ext uri="{BB962C8B-B14F-4D97-AF65-F5344CB8AC3E}">
        <p14:creationId xmlns:p14="http://schemas.microsoft.com/office/powerpoint/2010/main" val="319042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2808" y="2420888"/>
            <a:ext cx="75887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Gain</a:t>
            </a:r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2051720" y="2437683"/>
            <a:ext cx="360040" cy="360040"/>
          </a:xfrm>
          <a:prstGeom prst="flowChartSummingJunction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691680" y="2617703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1871700" y="3157763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868144" y="2614508"/>
            <a:ext cx="0" cy="900101"/>
          </a:xfrm>
          <a:prstGeom prst="straightConnector1">
            <a:avLst/>
          </a:prstGeom>
          <a:ln w="19050"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57582" y="2437683"/>
            <a:ext cx="1080120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57682" y="3212694"/>
            <a:ext cx="1080120" cy="610218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 de température</a:t>
            </a:r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2231740" y="3514609"/>
            <a:ext cx="14259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411760" y="2616190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37702" y="26145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57782" y="2437683"/>
            <a:ext cx="95032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Chauffage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508104" y="26009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4737802" y="3517803"/>
            <a:ext cx="11303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5536" y="2592185"/>
            <a:ext cx="5372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617935" y="2350041"/>
            <a:ext cx="15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Température de consigne</a:t>
            </a:r>
          </a:p>
          <a:p>
            <a:r>
              <a:rPr lang="el-GR" sz="1050" i="1" dirty="0"/>
              <a:t>Θ</a:t>
            </a:r>
            <a:r>
              <a:rPr lang="fr-FR" sz="1050" i="1" dirty="0"/>
              <a:t>(t) en °C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694906" y="2367028"/>
            <a:ext cx="382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E(t)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339752" y="236913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/>
              <a:t>ε</a:t>
            </a:r>
            <a:r>
              <a:rPr lang="fr-FR" sz="1050" i="1" dirty="0"/>
              <a:t>(t)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983146" y="2358438"/>
            <a:ext cx="429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U(t)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515930" y="2293422"/>
            <a:ext cx="142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/>
              <a:t>Température de sortie</a:t>
            </a:r>
          </a:p>
          <a:p>
            <a:pPr algn="r"/>
            <a:r>
              <a:rPr lang="fr-FR" sz="1050" i="1" dirty="0"/>
              <a:t>S(t) en °C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2557204" y="3306860"/>
            <a:ext cx="110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Tension</a:t>
            </a:r>
          </a:p>
          <a:p>
            <a:r>
              <a:rPr lang="fr-FR" sz="1050" i="1" dirty="0"/>
              <a:t>M(t) en V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-617935" y="1935781"/>
            <a:ext cx="7558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E(t), </a:t>
            </a:r>
            <a:r>
              <a:rPr lang="el-GR" sz="1050" i="1" dirty="0"/>
              <a:t>ε</a:t>
            </a:r>
            <a:r>
              <a:rPr lang="fr-FR" sz="1050" i="1" dirty="0"/>
              <a:t>(t), U(t)</a:t>
            </a:r>
            <a:r>
              <a:rPr lang="fr-FR" sz="1050" dirty="0"/>
              <a:t> : tensions en V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103416" y="2527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671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18" name="Rectangle 17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19" name="Rectangle 18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21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3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919802"/>
            <a:ext cx="1005752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</a:t>
            </a:r>
          </a:p>
          <a:p>
            <a:pPr algn="ctr"/>
            <a:r>
              <a:rPr lang="fr-FR" sz="900" dirty="0"/>
              <a:t>P</a:t>
            </a:r>
            <a:r>
              <a:rPr lang="fr-FR" sz="900" baseline="-25000" dirty="0"/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9567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Amplifica-teur</a:t>
            </a:r>
            <a:endParaRPr lang="fr-FR" sz="9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072181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Moteur CC</a:t>
            </a:r>
            <a:endParaRPr lang="fr-FR" sz="9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114795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Réducteur</a:t>
            </a:r>
            <a:endParaRPr lang="fr-FR" sz="9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157409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Système vis-écrou</a:t>
            </a:r>
            <a:endParaRPr lang="fr-FR" sz="9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200023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Vanne</a:t>
            </a:r>
            <a:endParaRPr lang="fr-FR" sz="9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939111" y="42384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Relation de Bernoulli</a:t>
            </a:r>
            <a:endParaRPr lang="fr-FR" sz="9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929586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Cuve</a:t>
            </a:r>
            <a:endParaRPr lang="fr-FR" sz="9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286380" y="1857364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Flotteur</a:t>
            </a:r>
            <a:endParaRPr lang="fr-FR" sz="9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3286116" y="1857364"/>
            <a:ext cx="1251708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 P</a:t>
            </a:r>
            <a:r>
              <a:rPr lang="fr-FR" sz="900" baseline="-25000" dirty="0"/>
              <a:t>K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1328334" y="914737"/>
            <a:ext cx="378619" cy="471731"/>
            <a:chOff x="3621877" y="2847972"/>
            <a:chExt cx="378619" cy="471731"/>
          </a:xfrm>
        </p:grpSpPr>
        <p:sp>
          <p:nvSpPr>
            <p:cNvPr id="17" name="ZoneTexte 16"/>
            <p:cNvSpPr txBox="1"/>
            <p:nvPr/>
          </p:nvSpPr>
          <p:spPr>
            <a:xfrm>
              <a:off x="3752848" y="2950371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15" name="Organigramme : Jonction de sommaire 14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621877" y="2847972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242637" y="803338"/>
            <a:ext cx="364333" cy="488153"/>
            <a:chOff x="3636163" y="2726533"/>
            <a:chExt cx="364333" cy="488153"/>
          </a:xfrm>
        </p:grpSpPr>
        <p:sp>
          <p:nvSpPr>
            <p:cNvPr id="22" name="ZoneTexte 21"/>
            <p:cNvSpPr txBox="1"/>
            <p:nvPr/>
          </p:nvSpPr>
          <p:spPr>
            <a:xfrm>
              <a:off x="3752848" y="272653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20" name="Organigramme : Jonction de sommaire 19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636163" y="2838448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cxnSp>
        <p:nvCxnSpPr>
          <p:cNvPr id="29" name="Connecteur droit avec flèche 28"/>
          <p:cNvCxnSpPr>
            <a:endCxn id="4" idx="1"/>
          </p:cNvCxnSpPr>
          <p:nvPr/>
        </p:nvCxnSpPr>
        <p:spPr>
          <a:xfrm>
            <a:off x="-428660" y="1095361"/>
            <a:ext cx="57150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16" idx="1"/>
          </p:cNvCxnSpPr>
          <p:nvPr/>
        </p:nvCxnSpPr>
        <p:spPr>
          <a:xfrm flipV="1">
            <a:off x="1148596" y="1099403"/>
            <a:ext cx="179738" cy="39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6"/>
            <a:endCxn id="6" idx="1"/>
          </p:cNvCxnSpPr>
          <p:nvPr/>
        </p:nvCxnSpPr>
        <p:spPr>
          <a:xfrm flipV="1">
            <a:off x="1706953" y="1099802"/>
            <a:ext cx="322614" cy="305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" idx="3"/>
            <a:endCxn id="7" idx="1"/>
          </p:cNvCxnSpPr>
          <p:nvPr/>
        </p:nvCxnSpPr>
        <p:spPr>
          <a:xfrm>
            <a:off x="2749567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7" idx="3"/>
            <a:endCxn id="8" idx="1"/>
          </p:cNvCxnSpPr>
          <p:nvPr/>
        </p:nvCxnSpPr>
        <p:spPr>
          <a:xfrm>
            <a:off x="3792181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8" idx="3"/>
            <a:endCxn id="9" idx="1"/>
          </p:cNvCxnSpPr>
          <p:nvPr/>
        </p:nvCxnSpPr>
        <p:spPr>
          <a:xfrm>
            <a:off x="4834795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9" idx="3"/>
            <a:endCxn id="10" idx="1"/>
          </p:cNvCxnSpPr>
          <p:nvPr/>
        </p:nvCxnSpPr>
        <p:spPr>
          <a:xfrm>
            <a:off x="5877409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3"/>
            <a:endCxn id="21" idx="1"/>
          </p:cNvCxnSpPr>
          <p:nvPr/>
        </p:nvCxnSpPr>
        <p:spPr>
          <a:xfrm>
            <a:off x="6920023" y="1099802"/>
            <a:ext cx="322614" cy="11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20" idx="6"/>
            <a:endCxn id="12" idx="1"/>
          </p:cNvCxnSpPr>
          <p:nvPr/>
        </p:nvCxnSpPr>
        <p:spPr>
          <a:xfrm flipV="1">
            <a:off x="7606970" y="1099802"/>
            <a:ext cx="322616" cy="1309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rot="10800000">
            <a:off x="7429521" y="577654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endCxn id="20" idx="0"/>
          </p:cNvCxnSpPr>
          <p:nvPr/>
        </p:nvCxnSpPr>
        <p:spPr>
          <a:xfrm rot="5400000">
            <a:off x="7247538" y="752318"/>
            <a:ext cx="362821" cy="1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8649586" y="1100121"/>
            <a:ext cx="63732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rot="16200000">
            <a:off x="8609835" y="838975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10800000" flipV="1">
            <a:off x="8659112" y="591143"/>
            <a:ext cx="199169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5" idx="4"/>
          </p:cNvCxnSpPr>
          <p:nvPr/>
        </p:nvCxnSpPr>
        <p:spPr>
          <a:xfrm rot="5400000" flipH="1" flipV="1">
            <a:off x="1133245" y="1676565"/>
            <a:ext cx="79022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13" idx="1"/>
            <a:endCxn id="14" idx="3"/>
          </p:cNvCxnSpPr>
          <p:nvPr/>
        </p:nvCxnSpPr>
        <p:spPr>
          <a:xfrm rot="10800000">
            <a:off x="4537824" y="2037364"/>
            <a:ext cx="748556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rot="10800000">
            <a:off x="1522116" y="2071678"/>
            <a:ext cx="1764000" cy="15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endCxn id="13" idx="3"/>
          </p:cNvCxnSpPr>
          <p:nvPr/>
        </p:nvCxnSpPr>
        <p:spPr>
          <a:xfrm rot="10800000" flipV="1">
            <a:off x="6006380" y="2037364"/>
            <a:ext cx="299477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rot="5400000" flipH="1" flipV="1">
            <a:off x="8533157" y="1558595"/>
            <a:ext cx="936000" cy="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-523911" y="814369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e</a:t>
            </a:r>
            <a:r>
              <a:rPr lang="fr-FR" sz="1400" i="1" dirty="0"/>
              <a:t>(t)</a:t>
            </a:r>
          </a:p>
          <a:p>
            <a:pPr algn="ctr"/>
            <a:r>
              <a:rPr lang="fr-FR" sz="1400" i="1" dirty="0"/>
              <a:t>(rad)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3595680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4572000" y="157161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s</a:t>
            </a:r>
            <a:r>
              <a:rPr lang="fr-FR" sz="1400" i="1" dirty="0"/>
              <a:t>(t)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4643438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v</a:t>
            </a:r>
            <a:r>
              <a:rPr lang="fr-FR" sz="1400" i="1" dirty="0"/>
              <a:t>(t)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6715140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2538398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490641" y="70483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366814" y="1714488"/>
            <a:ext cx="9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u</a:t>
            </a:r>
            <a:r>
              <a:rPr lang="fr-FR" sz="1400" i="1" baseline="-25000" dirty="0"/>
              <a:t>s</a:t>
            </a:r>
            <a:r>
              <a:rPr lang="fr-FR" sz="1400" i="1" dirty="0"/>
              <a:t>(t) (V)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5572132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x</a:t>
            </a:r>
            <a:r>
              <a:rPr lang="fr-FR" sz="1400" i="1" baseline="-25000" dirty="0"/>
              <a:t> </a:t>
            </a:r>
            <a:r>
              <a:rPr lang="fr-FR" sz="1400" i="1" dirty="0"/>
              <a:t>(t)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8786810" y="785794"/>
            <a:ext cx="7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h(t) (m)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7286644" y="21429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s</a:t>
            </a:r>
            <a:r>
              <a:rPr lang="fr-FR" sz="1400" i="1" dirty="0"/>
              <a:t>(t)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 Pessoles\Dropbox\PartageXavier\PTSI\CI_02_EtudeSLCI\1_Introduction\Cours\png\rapid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" y="1772816"/>
            <a:ext cx="8796995" cy="33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56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11760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60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31640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/>
              <a:t>E</a:t>
            </a:r>
            <a:r>
              <a:rPr lang="fr-FR" i="1" baseline="-25000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31640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 err="1"/>
              <a:t>E</a:t>
            </a:r>
            <a:r>
              <a:rPr lang="fr-FR" i="1" baseline="-25000" dirty="0" err="1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32040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32040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997083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97083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 err="1"/>
              <a:t>S</a:t>
            </a:r>
            <a:r>
              <a:rPr lang="fr-FR" i="1" baseline="-25000" dirty="0" err="1"/>
              <a:t>k</a:t>
            </a:r>
            <a:endParaRPr lang="fr-FR" i="1" baseline="-25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51820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72100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 mémoire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8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4438257" y="2401849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8097" y="1995147"/>
            <a:ext cx="1440160" cy="813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asservi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17977" y="240184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07338" y="2204157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254" y="2217183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Entrée </a:t>
            </a:r>
            <a:r>
              <a:rPr lang="fr-FR" i="1" dirty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18177" y="1455087"/>
            <a:ext cx="0" cy="5400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1" y="108575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Perturbations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68937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>
            <a:cxnSpLocks/>
            <a:endCxn id="7" idx="1"/>
          </p:cNvCxnSpPr>
          <p:nvPr/>
        </p:nvCxnSpPr>
        <p:spPr>
          <a:xfrm>
            <a:off x="4788024" y="2164214"/>
            <a:ext cx="6892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48330" y="1995148"/>
            <a:ext cx="2139694" cy="5783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asservi</a:t>
            </a:r>
          </a:p>
        </p:txBody>
      </p:sp>
      <p:cxnSp>
        <p:nvCxnSpPr>
          <p:cNvPr id="5" name="Connecteur droit avec flèche 4"/>
          <p:cNvCxnSpPr>
            <a:cxnSpLocks/>
            <a:stCxn id="8" idx="3"/>
          </p:cNvCxnSpPr>
          <p:nvPr/>
        </p:nvCxnSpPr>
        <p:spPr>
          <a:xfrm>
            <a:off x="1959069" y="2164214"/>
            <a:ext cx="68926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477285" y="1979548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508636" y="1979548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Entrée </a:t>
            </a:r>
            <a:r>
              <a:rPr lang="fr-FR" i="1" dirty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3718177" y="1700808"/>
            <a:ext cx="0" cy="29433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0" y="133147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Perturbations</a:t>
            </a:r>
            <a:endParaRPr lang="fr-FR" i="1" baseline="-25000" dirty="0"/>
          </a:p>
        </p:txBody>
      </p:sp>
      <p:cxnSp>
        <p:nvCxnSpPr>
          <p:cNvPr id="12" name="Connecteur droit avec flèche 11"/>
          <p:cNvCxnSpPr>
            <a:cxnSpLocks/>
          </p:cNvCxnSpPr>
          <p:nvPr/>
        </p:nvCxnSpPr>
        <p:spPr>
          <a:xfrm>
            <a:off x="4788023" y="2492896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</p:cNvCxnSpPr>
          <p:nvPr/>
        </p:nvCxnSpPr>
        <p:spPr>
          <a:xfrm>
            <a:off x="2283153" y="2492896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48329" y="2701474"/>
            <a:ext cx="2139694" cy="369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Capteur</a:t>
            </a:r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3" y="2924944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</p:cNvCxnSpPr>
          <p:nvPr/>
        </p:nvCxnSpPr>
        <p:spPr>
          <a:xfrm>
            <a:off x="5153200" y="2492896"/>
            <a:ext cx="0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cxnSpLocks/>
          </p:cNvCxnSpPr>
          <p:nvPr/>
        </p:nvCxnSpPr>
        <p:spPr>
          <a:xfrm>
            <a:off x="2273271" y="2489561"/>
            <a:ext cx="0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</p:cNvCxnSpPr>
          <p:nvPr/>
        </p:nvCxnSpPr>
        <p:spPr>
          <a:xfrm>
            <a:off x="2283152" y="2924944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5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6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96355" y="2707915"/>
            <a:ext cx="722328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59844" y="2573381"/>
            <a:ext cx="991395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61778" y="2776146"/>
            <a:ext cx="585872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506268" y="2922614"/>
            <a:ext cx="292935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58281" y="2876603"/>
            <a:ext cx="384954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</p:spTree>
    <p:extLst>
      <p:ext uri="{BB962C8B-B14F-4D97-AF65-F5344CB8AC3E}">
        <p14:creationId xmlns:p14="http://schemas.microsoft.com/office/powerpoint/2010/main" val="165103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1810387" cy="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2050" idx="3"/>
          </p:cNvCxnSpPr>
          <p:nvPr/>
        </p:nvCxnSpPr>
        <p:spPr>
          <a:xfrm>
            <a:off x="2565963" y="2107044"/>
            <a:ext cx="39502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44208" y="205245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Altitude de consigne </a:t>
            </a:r>
            <a:r>
              <a:rPr lang="fr-FR" sz="1400" i="1" dirty="0">
                <a:solidFill>
                  <a:schemeClr val="accent1"/>
                </a:solidFill>
              </a:rPr>
              <a:t>e(t)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565963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64088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>
            <a:off x="3329796" y="1992700"/>
            <a:ext cx="2061714" cy="716188"/>
          </a:xfrm>
          <a:custGeom>
            <a:avLst/>
            <a:gdLst>
              <a:gd name="connsiteX0" fmla="*/ 0 w 2009955"/>
              <a:gd name="connsiteY0" fmla="*/ 0 h 1321725"/>
              <a:gd name="connsiteX1" fmla="*/ 1069676 w 2009955"/>
              <a:gd name="connsiteY1" fmla="*/ 1319842 h 1321725"/>
              <a:gd name="connsiteX2" fmla="*/ 1526876 w 2009955"/>
              <a:gd name="connsiteY2" fmla="*/ 284672 h 1321725"/>
              <a:gd name="connsiteX3" fmla="*/ 2009955 w 2009955"/>
              <a:gd name="connsiteY3" fmla="*/ 0 h 1321725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43447"/>
              <a:gd name="connsiteX1" fmla="*/ 517585 w 2009955"/>
              <a:gd name="connsiteY1" fmla="*/ 785004 h 1343447"/>
              <a:gd name="connsiteX2" fmla="*/ 1069676 w 2009955"/>
              <a:gd name="connsiteY2" fmla="*/ 1319842 h 1343447"/>
              <a:gd name="connsiteX3" fmla="*/ 2009955 w 2009955"/>
              <a:gd name="connsiteY3" fmla="*/ 0 h 1343447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293963"/>
              <a:gd name="connsiteX1" fmla="*/ 957532 w 2009955"/>
              <a:gd name="connsiteY1" fmla="*/ 1293963 h 1293963"/>
              <a:gd name="connsiteX2" fmla="*/ 2009955 w 2009955"/>
              <a:gd name="connsiteY2" fmla="*/ 0 h 1293963"/>
              <a:gd name="connsiteX0" fmla="*/ 0 w 2009955"/>
              <a:gd name="connsiteY0" fmla="*/ 0 h 1294020"/>
              <a:gd name="connsiteX1" fmla="*/ 957532 w 2009955"/>
              <a:gd name="connsiteY1" fmla="*/ 1293963 h 1294020"/>
              <a:gd name="connsiteX2" fmla="*/ 2009955 w 2009955"/>
              <a:gd name="connsiteY2" fmla="*/ 0 h 1294020"/>
              <a:gd name="connsiteX0" fmla="*/ 0 w 2027208"/>
              <a:gd name="connsiteY0" fmla="*/ 0 h 1309744"/>
              <a:gd name="connsiteX1" fmla="*/ 974785 w 2027208"/>
              <a:gd name="connsiteY1" fmla="*/ 1309740 h 1309744"/>
              <a:gd name="connsiteX2" fmla="*/ 2027208 w 2027208"/>
              <a:gd name="connsiteY2" fmla="*/ 15777 h 1309744"/>
              <a:gd name="connsiteX0" fmla="*/ 0 w 2061714"/>
              <a:gd name="connsiteY0" fmla="*/ 0 h 1309740"/>
              <a:gd name="connsiteX1" fmla="*/ 974785 w 2061714"/>
              <a:gd name="connsiteY1" fmla="*/ 1309740 h 1309740"/>
              <a:gd name="connsiteX2" fmla="*/ 2061714 w 2061714"/>
              <a:gd name="connsiteY2" fmla="*/ 0 h 130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4" h="1309740">
                <a:moveTo>
                  <a:pt x="0" y="0"/>
                </a:moveTo>
                <a:cubicBezTo>
                  <a:pt x="455763" y="-1078"/>
                  <a:pt x="631166" y="1309740"/>
                  <a:pt x="974785" y="1309740"/>
                </a:cubicBezTo>
                <a:cubicBezTo>
                  <a:pt x="1318404" y="1309740"/>
                  <a:pt x="1598404" y="7548"/>
                  <a:pt x="206171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44208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Altitude de l’avion </a:t>
            </a:r>
            <a:r>
              <a:rPr lang="fr-FR" sz="1400" i="1" dirty="0">
                <a:solidFill>
                  <a:srgbClr val="FF0000"/>
                </a:solidFill>
              </a:rPr>
              <a:t>s(t)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29796" y="27256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Trou d’air</a:t>
            </a:r>
          </a:p>
        </p:txBody>
      </p:sp>
      <p:cxnSp>
        <p:nvCxnSpPr>
          <p:cNvPr id="16" name="Connecteur droit 15"/>
          <p:cNvCxnSpPr>
            <a:stCxn id="11" idx="0"/>
          </p:cNvCxnSpPr>
          <p:nvPr/>
        </p:nvCxnSpPr>
        <p:spPr>
          <a:xfrm>
            <a:off x="3329796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91510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1"/>
          </p:cNvCxnSpPr>
          <p:nvPr/>
        </p:nvCxnSpPr>
        <p:spPr>
          <a:xfrm>
            <a:off x="4304581" y="2708888"/>
            <a:ext cx="0" cy="34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29796" y="2996952"/>
            <a:ext cx="974785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04581" y="2996951"/>
            <a:ext cx="108692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04582" y="2726950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Réaction du système</a:t>
            </a:r>
          </a:p>
        </p:txBody>
      </p:sp>
    </p:spTree>
    <p:extLst>
      <p:ext uri="{BB962C8B-B14F-4D97-AF65-F5344CB8AC3E}">
        <p14:creationId xmlns:p14="http://schemas.microsoft.com/office/powerpoint/2010/main" val="29383222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Affichage à l'écran (4:3)</PresentationFormat>
  <Paragraphs>150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22</cp:revision>
  <dcterms:modified xsi:type="dcterms:W3CDTF">2019-04-12T13:18:59Z</dcterms:modified>
</cp:coreProperties>
</file>