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64" y="-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11BFF-5EE6-4BDC-9C8B-CE8476D2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5B4A67-1767-455C-A252-8988942AD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3DC4D-FB33-4EB8-B5B3-3319C01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42D39-5225-474B-AC04-4E88CDF8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237D4-C9F6-41FE-B0D0-31C94489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0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1D08D-9C1B-4048-915C-F219598C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592921-FA83-4C85-8B53-22535DA9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5474E-5E12-4E96-8E94-DED8AA8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EF6D2-1BF4-47EA-B008-B9E9E520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76EFE-B598-4466-8D97-E02FB21F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E131D3-A7D8-4B27-AC04-C38C84376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4FD94C-E76B-41E6-AD42-75E84634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04A2E9-E1EB-4934-BB02-6C91C76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8BD19-A9B3-407F-912A-5DB67B4C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2F14F-1E14-49E3-BEA6-C1106F7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020A8-0B0E-45DD-9181-16F534C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239F1-28F4-4B44-B3CA-BDDFE8DC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32A61-F3B4-4709-B7ED-6245CD29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E12F3-E460-4D03-866A-92195B9B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E7A83-32DA-4EDA-A21D-995150FA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8BAE9-49C3-4438-9ED0-A9118965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C3B03-671E-4413-864A-34EC5F42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3BA02-195B-4546-B7C6-919ACEE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C32FF-2E62-451B-BF59-3A41AB95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58986-CC29-465C-B3F7-08317283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0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1E766-008F-4910-BC2D-EDEF65AE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F73B5-0A41-4022-89CC-D6D2B2B2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3E943-A7C0-4887-965F-1598272D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6A2E24-FFD9-4D89-94CF-A3CF442E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8C069-174C-48BC-946B-76CAC35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95A744-B620-4547-ADB4-E7072615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9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19B0F-DEF8-4FAD-B8EE-93F4B5F5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4B1E11-A0DC-4F3A-BDBD-0D6C526D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E1007-A111-4BAA-9DAB-5652C0DE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CACE42-8598-48F6-923C-3D65EC1ED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3CAF3E-E2B1-46A1-AF9F-6EA50CD8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672544-2116-4288-A758-E835DB57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CD9D6-52F0-450C-B345-7706A325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3E136-FB27-403F-9EEE-2C0B310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9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0C354-AD3C-4062-823A-8D45336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8F1653-D123-49A2-9D4A-55081D87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33AF6-7782-4308-993E-2CC4DA3B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F65DFF-5EB5-4DFA-A935-64165A6A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9A0515-9F91-4E5B-AD96-E584163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DBDBCD-01DB-44D4-A9D0-F0CE3BD7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7D959A-5CDA-45F0-BE54-C53D827E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8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6A1EA-F899-4B64-8EF9-95D71A61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C57BC-C6E8-4FA8-9887-242FEFB1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33EAB9-3715-4384-A4B6-97FBCF9A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41F260-6947-44B0-9AC1-7BF901F0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5D3A06-4A5D-4FB9-A8E1-B60AD359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6093FB-94BA-408B-A357-23571A7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13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DC0C0-9D67-4412-9919-225A5B17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39763B-FB5D-4CCC-A589-B506617C7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D8836-B554-49BD-AB91-332CFFF3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B413A-4CE9-43F6-BE04-328A60C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84A759-FDB3-4464-8943-FC0C1C97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58322-B838-4C8D-B261-341D7EB5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8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4F3EA4-99D7-4386-82E3-2F45962E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B0627-89B5-475C-9971-A1576234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913F2-678D-4F1B-9640-10F1ED73B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F8A4-FCE8-468D-8C6F-970251A92E3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70EEC-A31B-40BE-A6B4-17534CAA7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00567-3F9E-491A-A0FF-315A0E014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987A-0DFE-4A3B-B106-49CDDD05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6FEF523-3276-4A86-B608-6C6FF316980B}"/>
                  </a:ext>
                </a:extLst>
              </p:cNvPr>
              <p:cNvSpPr txBox="1"/>
              <p:nvPr/>
            </p:nvSpPr>
            <p:spPr>
              <a:xfrm>
                <a:off x="3490162" y="2650491"/>
                <a:ext cx="937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6FEF523-3276-4A86-B608-6C6FF316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62" y="2650491"/>
                <a:ext cx="93750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995BE1-FAF6-44B3-97EE-52E8E4957355}"/>
                  </a:ext>
                </a:extLst>
              </p:cNvPr>
              <p:cNvSpPr/>
              <p:nvPr/>
            </p:nvSpPr>
            <p:spPr>
              <a:xfrm>
                <a:off x="7786688" y="2517569"/>
                <a:ext cx="700644" cy="380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995BE1-FAF6-44B3-97EE-52E8E4957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688" y="2517569"/>
                <a:ext cx="700644" cy="38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11B888A3-5312-452C-89C1-6B4561516217}"/>
              </a:ext>
            </a:extLst>
          </p:cNvPr>
          <p:cNvSpPr/>
          <p:nvPr/>
        </p:nvSpPr>
        <p:spPr>
          <a:xfrm>
            <a:off x="3740728" y="2517569"/>
            <a:ext cx="380010" cy="38001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57384-A5D4-4669-A3DF-56B750468A21}"/>
                  </a:ext>
                </a:extLst>
              </p:cNvPr>
              <p:cNvSpPr/>
              <p:nvPr/>
            </p:nvSpPr>
            <p:spPr>
              <a:xfrm>
                <a:off x="4667003" y="2291938"/>
                <a:ext cx="700644" cy="83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57384-A5D4-4669-A3DF-56B750468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03" y="2291938"/>
                <a:ext cx="700644" cy="831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AE1D8F-CAE5-496C-974C-8EC57561F3CB}"/>
                  </a:ext>
                </a:extLst>
              </p:cNvPr>
              <p:cNvSpPr/>
              <p:nvPr/>
            </p:nvSpPr>
            <p:spPr>
              <a:xfrm>
                <a:off x="6107876" y="2291938"/>
                <a:ext cx="700644" cy="83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AE1D8F-CAE5-496C-974C-8EC57561F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76" y="2291938"/>
                <a:ext cx="700644" cy="831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B8B9C7-6AE5-41FE-A395-7E05144D29DD}"/>
                  </a:ext>
                </a:extLst>
              </p:cNvPr>
              <p:cNvSpPr/>
              <p:nvPr/>
            </p:nvSpPr>
            <p:spPr>
              <a:xfrm>
                <a:off x="5407232" y="3429000"/>
                <a:ext cx="700644" cy="5106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B8B9C7-6AE5-41FE-A395-7E05144D2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32" y="3429000"/>
                <a:ext cx="700644" cy="510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8DF7C81-FB20-4E18-8478-A9C74881232A}"/>
              </a:ext>
            </a:extLst>
          </p:cNvPr>
          <p:cNvCxnSpPr>
            <a:endCxn id="5" idx="2"/>
          </p:cNvCxnSpPr>
          <p:nvPr/>
        </p:nvCxnSpPr>
        <p:spPr>
          <a:xfrm>
            <a:off x="3182587" y="2707574"/>
            <a:ext cx="558141" cy="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724377A-C508-4EF5-8090-9AB89AA672FA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4120738" y="2707574"/>
            <a:ext cx="546265" cy="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DA41F8E-196E-40E0-AE32-89E694A54E0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67647" y="2707574"/>
            <a:ext cx="740229" cy="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87FA96-261B-4A2C-B837-E008578379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08520" y="2707574"/>
            <a:ext cx="978168" cy="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2366F9-3317-4A1F-B443-9CBE9502D688}"/>
              </a:ext>
            </a:extLst>
          </p:cNvPr>
          <p:cNvCxnSpPr>
            <a:cxnSpLocks/>
          </p:cNvCxnSpPr>
          <p:nvPr/>
        </p:nvCxnSpPr>
        <p:spPr>
          <a:xfrm>
            <a:off x="7297604" y="2707574"/>
            <a:ext cx="0" cy="976744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FF3D99A-C872-4EB3-8CFB-A100643188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107876" y="3684318"/>
            <a:ext cx="1189728" cy="0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9FD364-5F4C-40FA-BE68-0C12B6432178}"/>
              </a:ext>
            </a:extLst>
          </p:cNvPr>
          <p:cNvCxnSpPr>
            <a:cxnSpLocks/>
          </p:cNvCxnSpPr>
          <p:nvPr/>
        </p:nvCxnSpPr>
        <p:spPr>
          <a:xfrm flipH="1">
            <a:off x="3930733" y="3684318"/>
            <a:ext cx="1476500" cy="0"/>
          </a:xfrm>
          <a:prstGeom prst="line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4C1FEB6-C8B8-4C04-A71E-844C20F2968E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930733" y="2897579"/>
            <a:ext cx="0" cy="786739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9AF8D2F-15B8-4B1D-8EEA-C7CBC3972D8A}"/>
              </a:ext>
            </a:extLst>
          </p:cNvPr>
          <p:cNvCxnSpPr>
            <a:cxnSpLocks/>
          </p:cNvCxnSpPr>
          <p:nvPr/>
        </p:nvCxnSpPr>
        <p:spPr>
          <a:xfrm>
            <a:off x="8487332" y="2707574"/>
            <a:ext cx="599518" cy="0"/>
          </a:xfrm>
          <a:prstGeom prst="line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A9D875A-7868-41E3-ADAB-F42086F46F67}"/>
                  </a:ext>
                </a:extLst>
              </p:cNvPr>
              <p:cNvSpPr txBox="1"/>
              <p:nvPr/>
            </p:nvSpPr>
            <p:spPr>
              <a:xfrm>
                <a:off x="3039127" y="2315672"/>
                <a:ext cx="9375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A9D875A-7868-41E3-ADAB-F42086F4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7" y="2315672"/>
                <a:ext cx="937500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17AC8E8-7C69-4F4F-B979-E3BB2987C776}"/>
                  </a:ext>
                </a:extLst>
              </p:cNvPr>
              <p:cNvSpPr txBox="1"/>
              <p:nvPr/>
            </p:nvSpPr>
            <p:spPr>
              <a:xfrm>
                <a:off x="8348247" y="2342206"/>
                <a:ext cx="9375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17AC8E8-7C69-4F4F-B979-E3BB2987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47" y="2342206"/>
                <a:ext cx="937500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E3097FB-D50D-4196-B8A0-31271C633D98}"/>
                  </a:ext>
                </a:extLst>
              </p:cNvPr>
              <p:cNvSpPr txBox="1"/>
              <p:nvPr/>
            </p:nvSpPr>
            <p:spPr>
              <a:xfrm>
                <a:off x="6872455" y="2338241"/>
                <a:ext cx="937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E3097FB-D50D-4196-B8A0-31271C63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55" y="2338241"/>
                <a:ext cx="9375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3CBEB01-38B9-4ED1-839D-6C13F080C325}"/>
                  </a:ext>
                </a:extLst>
              </p:cNvPr>
              <p:cNvSpPr txBox="1"/>
              <p:nvPr/>
            </p:nvSpPr>
            <p:spPr>
              <a:xfrm>
                <a:off x="5298105" y="2329332"/>
                <a:ext cx="937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3CBEB01-38B9-4ED1-839D-6C13F080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05" y="2329332"/>
                <a:ext cx="9375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5856366-B4CC-44B3-A300-920F6CB81776}"/>
                  </a:ext>
                </a:extLst>
              </p:cNvPr>
              <p:cNvSpPr txBox="1"/>
              <p:nvPr/>
            </p:nvSpPr>
            <p:spPr>
              <a:xfrm>
                <a:off x="3735842" y="3309684"/>
                <a:ext cx="937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5856366-B4CC-44B3-A300-920F6CB81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42" y="3309684"/>
                <a:ext cx="9375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72F7566-F4B0-481D-9F8D-A7F8CEA9026B}"/>
                  </a:ext>
                </a:extLst>
              </p:cNvPr>
              <p:cNvSpPr txBox="1"/>
              <p:nvPr/>
            </p:nvSpPr>
            <p:spPr>
              <a:xfrm>
                <a:off x="3382437" y="2558448"/>
                <a:ext cx="937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72F7566-F4B0-481D-9F8D-A7F8CEA9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37" y="2558448"/>
                <a:ext cx="93750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15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2020-09-09T10:02:18Z</dcterms:created>
  <dcterms:modified xsi:type="dcterms:W3CDTF">2020-09-09T11:48:32Z</dcterms:modified>
</cp:coreProperties>
</file>