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14/09/2017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C95FA96-70A1-42BA-A706-D4E444C34562}" type="datetime1">
              <a:rPr lang="fr-FR" smtClean="0"/>
              <a:t>14/09/2017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5825-1F50-4D50-92E1-0E72AE4A59BB}" type="datetime1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328-7029-4103-BCD3-A6ECE8732700}" type="datetime1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D04-BBB5-4F25-AA5A-99484955246E}" type="datetime1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A0CF33-6AFC-466C-9C5B-BD0172CFA69D}" type="datetime1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2B5-0E53-4735-803D-CEB7DA3A073B}" type="datetime1">
              <a:rPr lang="fr-FR" smtClean="0"/>
              <a:t>14/09/2017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49D-DAEF-4F0D-B2E6-8B9959E56613}" type="datetime1">
              <a:rPr lang="fr-FR" smtClean="0"/>
              <a:t>14/09/2017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393-B7EE-4EA6-AAF9-4739A24F6786}" type="datetime1">
              <a:rPr lang="fr-FR" smtClean="0"/>
              <a:t>14/09/2017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4A30-D83D-4274-B989-37A554940359}" type="datetime1">
              <a:rPr lang="fr-FR" smtClean="0"/>
              <a:t>14/09/2017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F44-7B84-41A9-93D8-BCC02E2D8BA4}" type="datetime1">
              <a:rPr lang="fr-FR" smtClean="0"/>
              <a:t>14/09/2017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50C0-1685-4B27-B8DC-19C813B79761}" type="datetime1">
              <a:rPr lang="fr-FR" smtClean="0"/>
              <a:t>14/09/2017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A61870-FC82-422D-A1B6-5A3784CBD855}" type="datetime1">
              <a:rPr lang="fr-FR" smtClean="0"/>
              <a:t>14/09/2017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01</a:t>
            </a:r>
            <a:br>
              <a:rPr lang="fr-FR" dirty="0" smtClean="0"/>
            </a:br>
            <a:r>
              <a:rPr lang="fr-FR" b="1" cap="small" dirty="0"/>
              <a:t>Modéliser le comportement linéaire et non linéaire des systèmes </a:t>
            </a:r>
            <a:r>
              <a:rPr lang="fr-FR" b="1" cap="small" dirty="0" smtClean="0"/>
              <a:t>multiphysiques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Maxpid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Lycée de La Martinière </a:t>
                </a:r>
                <a:r>
                  <a:rPr lang="fr-FR" dirty="0" err="1"/>
                  <a:t>Monplaisir</a:t>
                </a:r>
                <a:r>
                  <a:rPr lang="fr-FR" dirty="0"/>
                  <a:t> </a:t>
                </a:r>
                <a:r>
                  <a:rPr lang="fr-FR"/>
                  <a:t>– PSI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Xavier PESSOLES </a:t>
                </a:r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>
                <a:blip r:embed="rId3"/>
                <a:stretch>
                  <a:fillRect t="-11494" b="-12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3484"/>
            <a:ext cx="6336704" cy="486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5836" y="1197463"/>
            <a:ext cx="1683894" cy="12241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Image 9" descr="DSC0068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4782"/>
          <a:stretch/>
        </p:blipFill>
        <p:spPr bwMode="auto">
          <a:xfrm>
            <a:off x="-235305" y="2635632"/>
            <a:ext cx="1638953" cy="937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509" y="4437112"/>
            <a:ext cx="1991360" cy="1432560"/>
          </a:xfrm>
          <a:prstGeom prst="rect">
            <a:avLst/>
          </a:prstGeom>
          <a:noFill/>
        </p:spPr>
      </p:pic>
      <p:pic>
        <p:nvPicPr>
          <p:cNvPr id="1027" name="Picture 3" descr="C:\Enseignement\GitHub\TP_Documents\Maxpid\EtudeMaxpid\images\schem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44" y="5229200"/>
            <a:ext cx="2376569" cy="1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519" r="59057" b="70837"/>
          <a:stretch/>
        </p:blipFill>
        <p:spPr bwMode="auto">
          <a:xfrm>
            <a:off x="1" y="903742"/>
            <a:ext cx="917310" cy="88060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Système réel – Système Modélisé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05403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" y="4326087"/>
            <a:ext cx="2268091" cy="12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 descr="maxpid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40" y="3130868"/>
            <a:ext cx="3528392" cy="263452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31" y="4448128"/>
            <a:ext cx="2097169" cy="101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perso.crans.org/~laguionie/TP/2emeAnnee/Cycle3CorrectionAsservissements/Cycle3_Maxpid/Maxpid_web.publi/web/res/JPG_0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15" y="1556792"/>
            <a:ext cx="23336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83911" y="1634458"/>
            <a:ext cx="648072" cy="470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454" y="4326087"/>
            <a:ext cx="2268091" cy="12631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54117" y="4293097"/>
            <a:ext cx="522139" cy="393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18050" y="1537616"/>
            <a:ext cx="1085798" cy="68592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444208" y="3516186"/>
            <a:ext cx="1346832" cy="178502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74420" y="4326087"/>
            <a:ext cx="2169587" cy="126315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876257" y="4686125"/>
            <a:ext cx="360040" cy="4478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19872" y="5229200"/>
            <a:ext cx="648072" cy="23799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58739" y="1750595"/>
            <a:ext cx="200893" cy="23799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364089" y="1484784"/>
            <a:ext cx="2520280" cy="151216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6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27168" cy="990600"/>
          </a:xfrm>
        </p:spPr>
        <p:txBody>
          <a:bodyPr/>
          <a:lstStyle/>
          <a:p>
            <a:r>
              <a:rPr lang="fr-FR" dirty="0"/>
              <a:t>Comparaison Système réel – Système Modélisé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Valeurs comparables assez rapidement</a:t>
            </a:r>
          </a:p>
          <a:p>
            <a:pPr lvl="1"/>
            <a:r>
              <a:rPr lang="fr-FR" dirty="0" smtClean="0"/>
              <a:t>Valeurs du correcteur</a:t>
            </a:r>
          </a:p>
          <a:p>
            <a:pPr lvl="1"/>
            <a:r>
              <a:rPr lang="fr-FR" dirty="0" smtClean="0"/>
              <a:t>Nombre de masses</a:t>
            </a:r>
          </a:p>
          <a:p>
            <a:pPr lvl="1"/>
            <a:r>
              <a:rPr lang="fr-FR" dirty="0" smtClean="0"/>
              <a:t>Résultats vis-à-vis du cahier des charges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1026" name="Picture 2" descr="C:\Enseignement\GitHub\Cy_01_PSI_ModelisationLinNonLin\TP\TP_Maxpid_Corrige\python\kp_100_ech_10_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52" y="3288839"/>
            <a:ext cx="3240000" cy="24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64" y="3288836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TP\TP_Maxpid_Corrige\python\kp_100_ech_10_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0" y="3288835"/>
            <a:ext cx="3240000" cy="24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23564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5°</a:t>
            </a:r>
            <a:r>
              <a:rPr lang="fr-FR" dirty="0"/>
              <a:t> </a:t>
            </a:r>
            <a:r>
              <a:rPr lang="fr-FR" dirty="0" smtClean="0"/>
              <a:t>(60° </a:t>
            </a:r>
            <a:r>
              <a:rPr lang="fr-FR" dirty="0"/>
              <a:t>à </a:t>
            </a:r>
            <a:r>
              <a:rPr lang="fr-FR" dirty="0" smtClean="0"/>
              <a:t>65°)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084218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10° (10° à 20°)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12182" y="5805264"/>
            <a:ext cx="297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80° </a:t>
            </a:r>
          </a:p>
          <a:p>
            <a:pPr algn="ctr"/>
            <a:r>
              <a:rPr lang="fr-FR" dirty="0" smtClean="0"/>
              <a:t>(10° à 80°-90°)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2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saturation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 descr="C:\Enseignement\GitHub\Cy_01_PSI_ModelisationLinNonLin\TP\TP_Maxpid_Corrige\python\kp_100_ech_10_90_s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98" y="1196752"/>
            <a:ext cx="51396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Enseignement\GitHub\Cy_01_PSI_ModelisationLinNonLin\TP\TP_Maxpid_Corrige\python\kp_100_ech_60_65_s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87" y="3616028"/>
            <a:ext cx="3816424" cy="28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Enseignement\GitHub\Cy_01_PSI_ModelisationLinNonLin\TP\TP_Maxpid_Corrige\python\kp_100_ech_10_9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16"/>
            <a:ext cx="32804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31123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3347504" y="2132720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342636" y="4752115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6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1004</TotalTime>
  <Words>101</Words>
  <Application>Microsoft Office PowerPoint</Application>
  <PresentationFormat>Affichage à l'écran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Origine</vt:lpstr>
      <vt:lpstr>Cycle 01 Modéliser le comportement linéaire et non linéaire des systèmes multiphysiques</vt:lpstr>
      <vt:lpstr>Présentation</vt:lpstr>
      <vt:lpstr>Comparaison Système réel – Système Modélisé</vt:lpstr>
      <vt:lpstr>Comparaison Système réel – Système Modélisé</vt:lpstr>
      <vt:lpstr>Avec saturation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108</cp:revision>
  <dcterms:created xsi:type="dcterms:W3CDTF">2014-09-30T07:33:25Z</dcterms:created>
  <dcterms:modified xsi:type="dcterms:W3CDTF">2017-09-14T20:23:17Z</dcterms:modified>
</cp:coreProperties>
</file>